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layout6.xml" ContentType="application/vnd.openxmlformats-officedocument.drawingml.diagramLayout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20.xml" ContentType="application/vnd.openxmlformats-officedocument.presentationml.notesSlide+xml"/>
  <Override PartName="/ppt/diagrams/colors7.xml" ContentType="application/vnd.openxmlformats-officedocument.drawingml.diagramColors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1"/>
  </p:notesMasterIdLst>
  <p:sldIdLst>
    <p:sldId id="265" r:id="rId2"/>
    <p:sldId id="267" r:id="rId3"/>
    <p:sldId id="266" r:id="rId4"/>
    <p:sldId id="260" r:id="rId5"/>
    <p:sldId id="262" r:id="rId6"/>
    <p:sldId id="261" r:id="rId7"/>
    <p:sldId id="263" r:id="rId8"/>
    <p:sldId id="264" r:id="rId9"/>
    <p:sldId id="256" r:id="rId10"/>
    <p:sldId id="257" r:id="rId11"/>
    <p:sldId id="277" r:id="rId12"/>
    <p:sldId id="278" r:id="rId13"/>
    <p:sldId id="279" r:id="rId14"/>
    <p:sldId id="280" r:id="rId15"/>
    <p:sldId id="309" r:id="rId16"/>
    <p:sldId id="285" r:id="rId17"/>
    <p:sldId id="286" r:id="rId18"/>
    <p:sldId id="287" r:id="rId19"/>
    <p:sldId id="289" r:id="rId20"/>
    <p:sldId id="281" r:id="rId21"/>
    <p:sldId id="282" r:id="rId22"/>
    <p:sldId id="283" r:id="rId23"/>
    <p:sldId id="284" r:id="rId24"/>
    <p:sldId id="269" r:id="rId25"/>
    <p:sldId id="304" r:id="rId26"/>
    <p:sldId id="305" r:id="rId27"/>
    <p:sldId id="308" r:id="rId28"/>
    <p:sldId id="296" r:id="rId29"/>
    <p:sldId id="291" r:id="rId30"/>
    <p:sldId id="299" r:id="rId31"/>
    <p:sldId id="292" r:id="rId32"/>
    <p:sldId id="300" r:id="rId33"/>
    <p:sldId id="293" r:id="rId34"/>
    <p:sldId id="301" r:id="rId35"/>
    <p:sldId id="294" r:id="rId36"/>
    <p:sldId id="302" r:id="rId37"/>
    <p:sldId id="295" r:id="rId38"/>
    <p:sldId id="297" r:id="rId39"/>
    <p:sldId id="298" r:id="rId40"/>
    <p:sldId id="306" r:id="rId41"/>
    <p:sldId id="303" r:id="rId42"/>
    <p:sldId id="307" r:id="rId43"/>
    <p:sldId id="271" r:id="rId44"/>
    <p:sldId id="272" r:id="rId45"/>
    <p:sldId id="273" r:id="rId46"/>
    <p:sldId id="274" r:id="rId47"/>
    <p:sldId id="275" r:id="rId48"/>
    <p:sldId id="276" r:id="rId49"/>
    <p:sldId id="31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0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FB28A-1DD9-473E-BE82-440657EA10B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FDC1977-7034-40F4-83D7-28204C1B7C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User Interface and Image Capture</a:t>
          </a:r>
          <a:endParaRPr lang="en-US" b="0" dirty="0">
            <a:solidFill>
              <a:schemeClr val="tx1"/>
            </a:solidFill>
          </a:endParaRPr>
        </a:p>
      </dgm:t>
    </dgm:pt>
    <dgm:pt modelId="{CCF5BC55-BC3A-4CCD-8EE6-4AD1281131E8}" type="parTrans" cxnId="{3A675D1D-AE3E-4A07-8D79-5136A4AC9AA5}">
      <dgm:prSet/>
      <dgm:spPr/>
    </dgm:pt>
    <dgm:pt modelId="{B3742711-259E-4F90-BBB6-7C804D6DCB72}" type="sibTrans" cxnId="{3A675D1D-AE3E-4A07-8D79-5136A4AC9AA5}">
      <dgm:prSet/>
      <dgm:spPr/>
    </dgm:pt>
    <dgm:pt modelId="{28104ED0-1B5B-4E7B-9C6B-EDD458EFAA5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Optical Character Recognition</a:t>
          </a:r>
          <a:endParaRPr lang="en-US" dirty="0">
            <a:solidFill>
              <a:schemeClr val="tx1"/>
            </a:solidFill>
          </a:endParaRPr>
        </a:p>
      </dgm:t>
    </dgm:pt>
    <dgm:pt modelId="{0B709DF9-915B-48C8-B38B-0AFB80B4FC61}" type="parTrans" cxnId="{89431F12-36F1-4565-97E5-DE1EA0470DC7}">
      <dgm:prSet/>
      <dgm:spPr/>
    </dgm:pt>
    <dgm:pt modelId="{20BA1816-8EC3-4636-B443-9797BB6BE624}" type="sibTrans" cxnId="{89431F12-36F1-4565-97E5-DE1EA0470DC7}">
      <dgm:prSet/>
      <dgm:spPr/>
    </dgm:pt>
    <dgm:pt modelId="{D22FAC62-43C6-47B0-B9FA-7DC0E6EEF52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Displaying of Results and Translation</a:t>
          </a:r>
          <a:endParaRPr lang="en-US" dirty="0">
            <a:solidFill>
              <a:schemeClr val="tx1"/>
            </a:solidFill>
          </a:endParaRPr>
        </a:p>
      </dgm:t>
    </dgm:pt>
    <dgm:pt modelId="{F82675B6-A119-4CE1-96B6-73BC20BEC2CD}" type="parTrans" cxnId="{E263D1B6-8105-4DBF-81C3-182C572DB0E7}">
      <dgm:prSet/>
      <dgm:spPr/>
    </dgm:pt>
    <dgm:pt modelId="{86D4F43A-4CF0-455F-80B3-EB26522FC8EC}" type="sibTrans" cxnId="{E263D1B6-8105-4DBF-81C3-182C572DB0E7}">
      <dgm:prSet/>
      <dgm:spPr/>
    </dgm:pt>
    <dgm:pt modelId="{74654C4B-E43F-43F7-8929-06358AC1B852}" type="pres">
      <dgm:prSet presAssocID="{FC2FB28A-1DD9-473E-BE82-440657EA10B8}" presName="CompostProcess" presStyleCnt="0">
        <dgm:presLayoutVars>
          <dgm:dir/>
          <dgm:resizeHandles val="exact"/>
        </dgm:presLayoutVars>
      </dgm:prSet>
      <dgm:spPr/>
    </dgm:pt>
    <dgm:pt modelId="{70E1F4A1-35CF-46F0-8E4A-A48326BE4248}" type="pres">
      <dgm:prSet presAssocID="{FC2FB28A-1DD9-473E-BE82-440657EA10B8}" presName="arrow" presStyleLbl="bgShp" presStyleIdx="0" presStyleCnt="1"/>
      <dgm:spPr>
        <a:solidFill>
          <a:schemeClr val="tx2"/>
        </a:solidFill>
      </dgm:spPr>
    </dgm:pt>
    <dgm:pt modelId="{B2157161-DDA6-4F63-A117-74316A21941D}" type="pres">
      <dgm:prSet presAssocID="{FC2FB28A-1DD9-473E-BE82-440657EA10B8}" presName="linearProcess" presStyleCnt="0"/>
      <dgm:spPr/>
    </dgm:pt>
    <dgm:pt modelId="{C94F0E25-C1F6-4855-839D-523ED66419E8}" type="pres">
      <dgm:prSet presAssocID="{CFDC1977-7034-40F4-83D7-28204C1B7C5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A5E60-7EA8-48F0-BF7F-A115FB0EAD07}" type="pres">
      <dgm:prSet presAssocID="{B3742711-259E-4F90-BBB6-7C804D6DCB72}" presName="sibTrans" presStyleCnt="0"/>
      <dgm:spPr/>
    </dgm:pt>
    <dgm:pt modelId="{D7F7C878-E5A2-4500-9176-896BF9444C89}" type="pres">
      <dgm:prSet presAssocID="{28104ED0-1B5B-4E7B-9C6B-EDD458EFAA5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677AE-D8D2-4C44-9DF8-A225F0EAA52A}" type="pres">
      <dgm:prSet presAssocID="{20BA1816-8EC3-4636-B443-9797BB6BE624}" presName="sibTrans" presStyleCnt="0"/>
      <dgm:spPr/>
    </dgm:pt>
    <dgm:pt modelId="{23D24DF0-22DB-4C94-A4BA-C07AAB78F90D}" type="pres">
      <dgm:prSet presAssocID="{D22FAC62-43C6-47B0-B9FA-7DC0E6EEF52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3D1B6-8105-4DBF-81C3-182C572DB0E7}" srcId="{FC2FB28A-1DD9-473E-BE82-440657EA10B8}" destId="{D22FAC62-43C6-47B0-B9FA-7DC0E6EEF523}" srcOrd="2" destOrd="0" parTransId="{F82675B6-A119-4CE1-96B6-73BC20BEC2CD}" sibTransId="{86D4F43A-4CF0-455F-80B3-EB26522FC8EC}"/>
    <dgm:cxn modelId="{193FD733-EDD2-45AB-947D-B8DCAF04824A}" type="presOf" srcId="{FC2FB28A-1DD9-473E-BE82-440657EA10B8}" destId="{74654C4B-E43F-43F7-8929-06358AC1B852}" srcOrd="0" destOrd="0" presId="urn:microsoft.com/office/officeart/2005/8/layout/hProcess9"/>
    <dgm:cxn modelId="{818762A7-6BB6-4422-B2D7-0675967503D4}" type="presOf" srcId="{CFDC1977-7034-40F4-83D7-28204C1B7C5F}" destId="{C94F0E25-C1F6-4855-839D-523ED66419E8}" srcOrd="0" destOrd="0" presId="urn:microsoft.com/office/officeart/2005/8/layout/hProcess9"/>
    <dgm:cxn modelId="{3A675D1D-AE3E-4A07-8D79-5136A4AC9AA5}" srcId="{FC2FB28A-1DD9-473E-BE82-440657EA10B8}" destId="{CFDC1977-7034-40F4-83D7-28204C1B7C5F}" srcOrd="0" destOrd="0" parTransId="{CCF5BC55-BC3A-4CCD-8EE6-4AD1281131E8}" sibTransId="{B3742711-259E-4F90-BBB6-7C804D6DCB72}"/>
    <dgm:cxn modelId="{89431F12-36F1-4565-97E5-DE1EA0470DC7}" srcId="{FC2FB28A-1DD9-473E-BE82-440657EA10B8}" destId="{28104ED0-1B5B-4E7B-9C6B-EDD458EFAA59}" srcOrd="1" destOrd="0" parTransId="{0B709DF9-915B-48C8-B38B-0AFB80B4FC61}" sibTransId="{20BA1816-8EC3-4636-B443-9797BB6BE624}"/>
    <dgm:cxn modelId="{FA431B0F-A7C8-4DF2-9A0A-72031DEC856F}" type="presOf" srcId="{D22FAC62-43C6-47B0-B9FA-7DC0E6EEF523}" destId="{23D24DF0-22DB-4C94-A4BA-C07AAB78F90D}" srcOrd="0" destOrd="0" presId="urn:microsoft.com/office/officeart/2005/8/layout/hProcess9"/>
    <dgm:cxn modelId="{2DA189BD-4BFF-4297-9246-4810B9927A99}" type="presOf" srcId="{28104ED0-1B5B-4E7B-9C6B-EDD458EFAA59}" destId="{D7F7C878-E5A2-4500-9176-896BF9444C89}" srcOrd="0" destOrd="0" presId="urn:microsoft.com/office/officeart/2005/8/layout/hProcess9"/>
    <dgm:cxn modelId="{EB71D7D4-7867-4B32-832E-3125A18024A6}" type="presParOf" srcId="{74654C4B-E43F-43F7-8929-06358AC1B852}" destId="{70E1F4A1-35CF-46F0-8E4A-A48326BE4248}" srcOrd="0" destOrd="0" presId="urn:microsoft.com/office/officeart/2005/8/layout/hProcess9"/>
    <dgm:cxn modelId="{04224005-19E8-4BC8-9ECD-5EB0DEB170B0}" type="presParOf" srcId="{74654C4B-E43F-43F7-8929-06358AC1B852}" destId="{B2157161-DDA6-4F63-A117-74316A21941D}" srcOrd="1" destOrd="0" presId="urn:microsoft.com/office/officeart/2005/8/layout/hProcess9"/>
    <dgm:cxn modelId="{76A01C2E-556D-413E-AB48-48EBF3C56253}" type="presParOf" srcId="{B2157161-DDA6-4F63-A117-74316A21941D}" destId="{C94F0E25-C1F6-4855-839D-523ED66419E8}" srcOrd="0" destOrd="0" presId="urn:microsoft.com/office/officeart/2005/8/layout/hProcess9"/>
    <dgm:cxn modelId="{0D62C24F-663F-4A7C-B8DA-F4C5A55E0935}" type="presParOf" srcId="{B2157161-DDA6-4F63-A117-74316A21941D}" destId="{799A5E60-7EA8-48F0-BF7F-A115FB0EAD07}" srcOrd="1" destOrd="0" presId="urn:microsoft.com/office/officeart/2005/8/layout/hProcess9"/>
    <dgm:cxn modelId="{409D1080-9B8E-4406-B8AA-06546A7680C1}" type="presParOf" srcId="{B2157161-DDA6-4F63-A117-74316A21941D}" destId="{D7F7C878-E5A2-4500-9176-896BF9444C89}" srcOrd="2" destOrd="0" presId="urn:microsoft.com/office/officeart/2005/8/layout/hProcess9"/>
    <dgm:cxn modelId="{C9F8F428-F54E-4916-97BA-12736269EE25}" type="presParOf" srcId="{B2157161-DDA6-4F63-A117-74316A21941D}" destId="{040677AE-D8D2-4C44-9DF8-A225F0EAA52A}" srcOrd="3" destOrd="0" presId="urn:microsoft.com/office/officeart/2005/8/layout/hProcess9"/>
    <dgm:cxn modelId="{A187C69E-8517-4FC0-A365-F944EDEE8E30}" type="presParOf" srcId="{B2157161-DDA6-4F63-A117-74316A21941D}" destId="{23D24DF0-22DB-4C94-A4BA-C07AAB78F90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FB28A-1DD9-473E-BE82-440657EA10B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FDC1977-7034-40F4-83D7-28204C1B7C5F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User Interface and Image Capture</a:t>
          </a:r>
          <a:endParaRPr lang="en-US" b="0" dirty="0">
            <a:solidFill>
              <a:schemeClr val="tx1"/>
            </a:solidFill>
          </a:endParaRPr>
        </a:p>
      </dgm:t>
    </dgm:pt>
    <dgm:pt modelId="{CCF5BC55-BC3A-4CCD-8EE6-4AD1281131E8}" type="parTrans" cxnId="{3A675D1D-AE3E-4A07-8D79-5136A4AC9AA5}">
      <dgm:prSet/>
      <dgm:spPr/>
      <dgm:t>
        <a:bodyPr/>
        <a:lstStyle/>
        <a:p>
          <a:endParaRPr lang="en-US"/>
        </a:p>
      </dgm:t>
    </dgm:pt>
    <dgm:pt modelId="{B3742711-259E-4F90-BBB6-7C804D6DCB72}" type="sibTrans" cxnId="{3A675D1D-AE3E-4A07-8D79-5136A4AC9AA5}">
      <dgm:prSet/>
      <dgm:spPr/>
      <dgm:t>
        <a:bodyPr/>
        <a:lstStyle/>
        <a:p>
          <a:endParaRPr lang="en-US"/>
        </a:p>
      </dgm:t>
    </dgm:pt>
    <dgm:pt modelId="{28104ED0-1B5B-4E7B-9C6B-EDD458EFAA59}">
      <dgm:prSet phldrT="[Text]"/>
      <dgm:spPr>
        <a:solidFill>
          <a:schemeClr val="accent1">
            <a:hueOff val="0"/>
            <a:satOff val="0"/>
            <a:lumOff val="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0B709DF9-915B-48C8-B38B-0AFB80B4FC61}" type="parTrans" cxnId="{89431F12-36F1-4565-97E5-DE1EA0470DC7}">
      <dgm:prSet/>
      <dgm:spPr/>
      <dgm:t>
        <a:bodyPr/>
        <a:lstStyle/>
        <a:p>
          <a:endParaRPr lang="en-US"/>
        </a:p>
      </dgm:t>
    </dgm:pt>
    <dgm:pt modelId="{20BA1816-8EC3-4636-B443-9797BB6BE624}" type="sibTrans" cxnId="{89431F12-36F1-4565-97E5-DE1EA0470DC7}">
      <dgm:prSet/>
      <dgm:spPr/>
      <dgm:t>
        <a:bodyPr/>
        <a:lstStyle/>
        <a:p>
          <a:endParaRPr lang="en-US"/>
        </a:p>
      </dgm:t>
    </dgm:pt>
    <dgm:pt modelId="{D22FAC62-43C6-47B0-B9FA-7DC0E6EEF52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Displaying of Results and Translation</a:t>
          </a:r>
          <a:endParaRPr lang="en-US" dirty="0">
            <a:solidFill>
              <a:schemeClr val="tx1"/>
            </a:solidFill>
          </a:endParaRPr>
        </a:p>
      </dgm:t>
    </dgm:pt>
    <dgm:pt modelId="{F82675B6-A119-4CE1-96B6-73BC20BEC2CD}" type="parTrans" cxnId="{E263D1B6-8105-4DBF-81C3-182C572DB0E7}">
      <dgm:prSet/>
      <dgm:spPr/>
      <dgm:t>
        <a:bodyPr/>
        <a:lstStyle/>
        <a:p>
          <a:endParaRPr lang="en-US"/>
        </a:p>
      </dgm:t>
    </dgm:pt>
    <dgm:pt modelId="{86D4F43A-4CF0-455F-80B3-EB26522FC8EC}" type="sibTrans" cxnId="{E263D1B6-8105-4DBF-81C3-182C572DB0E7}">
      <dgm:prSet/>
      <dgm:spPr/>
      <dgm:t>
        <a:bodyPr/>
        <a:lstStyle/>
        <a:p>
          <a:endParaRPr lang="en-US"/>
        </a:p>
      </dgm:t>
    </dgm:pt>
    <dgm:pt modelId="{74654C4B-E43F-43F7-8929-06358AC1B852}" type="pres">
      <dgm:prSet presAssocID="{FC2FB28A-1DD9-473E-BE82-440657EA10B8}" presName="CompostProcess" presStyleCnt="0">
        <dgm:presLayoutVars>
          <dgm:dir/>
          <dgm:resizeHandles val="exact"/>
        </dgm:presLayoutVars>
      </dgm:prSet>
      <dgm:spPr/>
    </dgm:pt>
    <dgm:pt modelId="{70E1F4A1-35CF-46F0-8E4A-A48326BE4248}" type="pres">
      <dgm:prSet presAssocID="{FC2FB28A-1DD9-473E-BE82-440657EA10B8}" presName="arrow" presStyleLbl="bgShp" presStyleIdx="0" presStyleCnt="1" custScaleX="101307" custScaleY="91731" custLinFactNeighborY="909"/>
      <dgm:spPr>
        <a:solidFill>
          <a:schemeClr val="tx2"/>
        </a:solidFill>
      </dgm:spPr>
    </dgm:pt>
    <dgm:pt modelId="{B2157161-DDA6-4F63-A117-74316A21941D}" type="pres">
      <dgm:prSet presAssocID="{FC2FB28A-1DD9-473E-BE82-440657EA10B8}" presName="linearProcess" presStyleCnt="0"/>
      <dgm:spPr/>
    </dgm:pt>
    <dgm:pt modelId="{C94F0E25-C1F6-4855-839D-523ED66419E8}" type="pres">
      <dgm:prSet presAssocID="{CFDC1977-7034-40F4-83D7-28204C1B7C5F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A5E60-7EA8-48F0-BF7F-A115FB0EAD07}" type="pres">
      <dgm:prSet presAssocID="{B3742711-259E-4F90-BBB6-7C804D6DCB72}" presName="sibTrans" presStyleCnt="0"/>
      <dgm:spPr/>
    </dgm:pt>
    <dgm:pt modelId="{D7F7C878-E5A2-4500-9176-896BF9444C89}" type="pres">
      <dgm:prSet presAssocID="{28104ED0-1B5B-4E7B-9C6B-EDD458EFAA5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677AE-D8D2-4C44-9DF8-A225F0EAA52A}" type="pres">
      <dgm:prSet presAssocID="{20BA1816-8EC3-4636-B443-9797BB6BE624}" presName="sibTrans" presStyleCnt="0"/>
      <dgm:spPr/>
    </dgm:pt>
    <dgm:pt modelId="{23D24DF0-22DB-4C94-A4BA-C07AAB78F90D}" type="pres">
      <dgm:prSet presAssocID="{D22FAC62-43C6-47B0-B9FA-7DC0E6EEF52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3D1B6-8105-4DBF-81C3-182C572DB0E7}" srcId="{FC2FB28A-1DD9-473E-BE82-440657EA10B8}" destId="{D22FAC62-43C6-47B0-B9FA-7DC0E6EEF523}" srcOrd="2" destOrd="0" parTransId="{F82675B6-A119-4CE1-96B6-73BC20BEC2CD}" sibTransId="{86D4F43A-4CF0-455F-80B3-EB26522FC8EC}"/>
    <dgm:cxn modelId="{F276509A-0C9A-45A9-A623-7EF3124F223F}" type="presOf" srcId="{D22FAC62-43C6-47B0-B9FA-7DC0E6EEF523}" destId="{23D24DF0-22DB-4C94-A4BA-C07AAB78F90D}" srcOrd="0" destOrd="0" presId="urn:microsoft.com/office/officeart/2005/8/layout/hProcess9"/>
    <dgm:cxn modelId="{0CCBED72-B1C9-47F2-99FE-788575699B10}" type="presOf" srcId="{CFDC1977-7034-40F4-83D7-28204C1B7C5F}" destId="{C94F0E25-C1F6-4855-839D-523ED66419E8}" srcOrd="0" destOrd="0" presId="urn:microsoft.com/office/officeart/2005/8/layout/hProcess9"/>
    <dgm:cxn modelId="{9A13640B-BB0C-48A1-9AA4-4B38F179564F}" type="presOf" srcId="{FC2FB28A-1DD9-473E-BE82-440657EA10B8}" destId="{74654C4B-E43F-43F7-8929-06358AC1B852}" srcOrd="0" destOrd="0" presId="urn:microsoft.com/office/officeart/2005/8/layout/hProcess9"/>
    <dgm:cxn modelId="{803678C9-C10D-4280-833B-40FECBAD2230}" type="presOf" srcId="{28104ED0-1B5B-4E7B-9C6B-EDD458EFAA59}" destId="{D7F7C878-E5A2-4500-9176-896BF9444C89}" srcOrd="0" destOrd="0" presId="urn:microsoft.com/office/officeart/2005/8/layout/hProcess9"/>
    <dgm:cxn modelId="{3A675D1D-AE3E-4A07-8D79-5136A4AC9AA5}" srcId="{FC2FB28A-1DD9-473E-BE82-440657EA10B8}" destId="{CFDC1977-7034-40F4-83D7-28204C1B7C5F}" srcOrd="0" destOrd="0" parTransId="{CCF5BC55-BC3A-4CCD-8EE6-4AD1281131E8}" sibTransId="{B3742711-259E-4F90-BBB6-7C804D6DCB72}"/>
    <dgm:cxn modelId="{89431F12-36F1-4565-97E5-DE1EA0470DC7}" srcId="{FC2FB28A-1DD9-473E-BE82-440657EA10B8}" destId="{28104ED0-1B5B-4E7B-9C6B-EDD458EFAA59}" srcOrd="1" destOrd="0" parTransId="{0B709DF9-915B-48C8-B38B-0AFB80B4FC61}" sibTransId="{20BA1816-8EC3-4636-B443-9797BB6BE624}"/>
    <dgm:cxn modelId="{9672C0DC-1FFE-4996-A639-833609500843}" type="presParOf" srcId="{74654C4B-E43F-43F7-8929-06358AC1B852}" destId="{70E1F4A1-35CF-46F0-8E4A-A48326BE4248}" srcOrd="0" destOrd="0" presId="urn:microsoft.com/office/officeart/2005/8/layout/hProcess9"/>
    <dgm:cxn modelId="{1D0DB168-2B13-42C6-AD1B-7B00A1B3066B}" type="presParOf" srcId="{74654C4B-E43F-43F7-8929-06358AC1B852}" destId="{B2157161-DDA6-4F63-A117-74316A21941D}" srcOrd="1" destOrd="0" presId="urn:microsoft.com/office/officeart/2005/8/layout/hProcess9"/>
    <dgm:cxn modelId="{81A3FB32-1AB6-44AC-B392-ACD36CCA8F40}" type="presParOf" srcId="{B2157161-DDA6-4F63-A117-74316A21941D}" destId="{C94F0E25-C1F6-4855-839D-523ED66419E8}" srcOrd="0" destOrd="0" presId="urn:microsoft.com/office/officeart/2005/8/layout/hProcess9"/>
    <dgm:cxn modelId="{D681E467-FB38-4B54-95D9-85B532EA97EB}" type="presParOf" srcId="{B2157161-DDA6-4F63-A117-74316A21941D}" destId="{799A5E60-7EA8-48F0-BF7F-A115FB0EAD07}" srcOrd="1" destOrd="0" presId="urn:microsoft.com/office/officeart/2005/8/layout/hProcess9"/>
    <dgm:cxn modelId="{894FA18B-2992-4B45-8D12-94749900F2C6}" type="presParOf" srcId="{B2157161-DDA6-4F63-A117-74316A21941D}" destId="{D7F7C878-E5A2-4500-9176-896BF9444C89}" srcOrd="2" destOrd="0" presId="urn:microsoft.com/office/officeart/2005/8/layout/hProcess9"/>
    <dgm:cxn modelId="{170BC3EA-2D30-4621-947E-CEAA13443828}" type="presParOf" srcId="{B2157161-DDA6-4F63-A117-74316A21941D}" destId="{040677AE-D8D2-4C44-9DF8-A225F0EAA52A}" srcOrd="3" destOrd="0" presId="urn:microsoft.com/office/officeart/2005/8/layout/hProcess9"/>
    <dgm:cxn modelId="{634EDA1E-071E-48A4-BCA1-C5EC0EEC2020}" type="presParOf" srcId="{B2157161-DDA6-4F63-A117-74316A21941D}" destId="{23D24DF0-22DB-4C94-A4BA-C07AAB78F90D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DB78B9-7D20-4691-8D65-8DB0A833796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43CDD0-AB30-4E63-ADE6-30A4C32DD65C}">
      <dgm:prSet phldrT="[Text]"/>
      <dgm:spPr/>
      <dgm:t>
        <a:bodyPr/>
        <a:lstStyle/>
        <a:p>
          <a:r>
            <a:rPr lang="en-US" dirty="0" smtClean="0"/>
            <a:t>Pre-Processing / Segmentation</a:t>
          </a:r>
          <a:endParaRPr lang="en-US" dirty="0"/>
        </a:p>
      </dgm:t>
    </dgm:pt>
    <dgm:pt modelId="{BCA46A5B-71E4-4F04-8667-07F41804BA12}" type="parTrans" cxnId="{CE65A2AC-8E88-47B4-974A-BB75495531CA}">
      <dgm:prSet/>
      <dgm:spPr/>
      <dgm:t>
        <a:bodyPr/>
        <a:lstStyle/>
        <a:p>
          <a:endParaRPr lang="en-US"/>
        </a:p>
      </dgm:t>
    </dgm:pt>
    <dgm:pt modelId="{936BA17E-08CC-43E4-B84A-815CC9666547}" type="sibTrans" cxnId="{CE65A2AC-8E88-47B4-974A-BB75495531CA}">
      <dgm:prSet/>
      <dgm:spPr/>
      <dgm:t>
        <a:bodyPr/>
        <a:lstStyle/>
        <a:p>
          <a:endParaRPr lang="en-US"/>
        </a:p>
      </dgm:t>
    </dgm:pt>
    <dgm:pt modelId="{E8EC7D95-9269-4EFB-A1BA-01F86C03066F}">
      <dgm:prSet phldrT="[Text]" custT="1"/>
      <dgm:spPr/>
      <dgm:t>
        <a:bodyPr/>
        <a:lstStyle/>
        <a:p>
          <a:r>
            <a:rPr lang="en-US" sz="1800" b="1" dirty="0" smtClean="0"/>
            <a:t>Connected-Component based methods</a:t>
          </a:r>
          <a:endParaRPr lang="en-US" sz="1800" b="1" dirty="0"/>
        </a:p>
      </dgm:t>
    </dgm:pt>
    <dgm:pt modelId="{26ED6BD7-108D-49F4-A226-74B2992FE4D0}" type="parTrans" cxnId="{CBD93075-6F7B-40E3-AA9E-8EF59218B860}">
      <dgm:prSet/>
      <dgm:spPr/>
      <dgm:t>
        <a:bodyPr/>
        <a:lstStyle/>
        <a:p>
          <a:endParaRPr lang="en-US"/>
        </a:p>
      </dgm:t>
    </dgm:pt>
    <dgm:pt modelId="{574CEB99-7D1E-4314-B962-D42FAA5EEC40}" type="sibTrans" cxnId="{CBD93075-6F7B-40E3-AA9E-8EF59218B860}">
      <dgm:prSet/>
      <dgm:spPr/>
      <dgm:t>
        <a:bodyPr/>
        <a:lstStyle/>
        <a:p>
          <a:endParaRPr lang="en-US"/>
        </a:p>
      </dgm:t>
    </dgm:pt>
    <dgm:pt modelId="{E3856EA4-6D50-4C97-B72D-10DEA1279111}">
      <dgm:prSet phldrT="[Text]" custT="1"/>
      <dgm:spPr/>
      <dgm:t>
        <a:bodyPr/>
        <a:lstStyle/>
        <a:p>
          <a:r>
            <a:rPr lang="en-US" sz="1800" b="1" dirty="0" smtClean="0"/>
            <a:t>Morphological Approach </a:t>
          </a:r>
          <a:endParaRPr lang="en-US" sz="1800" b="1" dirty="0"/>
        </a:p>
      </dgm:t>
    </dgm:pt>
    <dgm:pt modelId="{9A78F27F-06CB-46CC-B754-B73B127E9837}" type="parTrans" cxnId="{2CB75CE1-20D0-47D2-AD59-D2CBCBCCFF6F}">
      <dgm:prSet/>
      <dgm:spPr/>
      <dgm:t>
        <a:bodyPr/>
        <a:lstStyle/>
        <a:p>
          <a:endParaRPr lang="en-US"/>
        </a:p>
      </dgm:t>
    </dgm:pt>
    <dgm:pt modelId="{FFC97825-D5CF-4A5B-9C87-AB7DBF25B3B0}" type="sibTrans" cxnId="{2CB75CE1-20D0-47D2-AD59-D2CBCBCCFF6F}">
      <dgm:prSet/>
      <dgm:spPr/>
      <dgm:t>
        <a:bodyPr/>
        <a:lstStyle/>
        <a:p>
          <a:endParaRPr lang="en-US"/>
        </a:p>
      </dgm:t>
    </dgm:pt>
    <dgm:pt modelId="{561CF034-80EE-49D3-B4F7-DD05F9D630EA}">
      <dgm:prSet phldrT="[Text]"/>
      <dgm:spPr/>
      <dgm:t>
        <a:bodyPr/>
        <a:lstStyle/>
        <a:p>
          <a:r>
            <a:rPr lang="en-US" dirty="0" smtClean="0"/>
            <a:t>Feature Selection / Extraction</a:t>
          </a:r>
          <a:endParaRPr lang="en-US" dirty="0"/>
        </a:p>
      </dgm:t>
    </dgm:pt>
    <dgm:pt modelId="{9E648AB9-C1CA-4A23-95CA-577CBA633412}" type="parTrans" cxnId="{1BA0A9B4-3E21-4F8C-95F1-9BCCBAD2CE43}">
      <dgm:prSet/>
      <dgm:spPr/>
      <dgm:t>
        <a:bodyPr/>
        <a:lstStyle/>
        <a:p>
          <a:endParaRPr lang="en-US"/>
        </a:p>
      </dgm:t>
    </dgm:pt>
    <dgm:pt modelId="{D74749CC-A2B3-422E-86B3-D07D21E60809}" type="sibTrans" cxnId="{1BA0A9B4-3E21-4F8C-95F1-9BCCBAD2CE43}">
      <dgm:prSet/>
      <dgm:spPr/>
      <dgm:t>
        <a:bodyPr/>
        <a:lstStyle/>
        <a:p>
          <a:endParaRPr lang="en-US"/>
        </a:p>
      </dgm:t>
    </dgm:pt>
    <dgm:pt modelId="{80F92CBE-7685-4B97-AAB7-C11C3D52124F}">
      <dgm:prSet phldrT="[Text]" custT="1"/>
      <dgm:spPr/>
      <dgm:t>
        <a:bodyPr/>
        <a:lstStyle/>
        <a:p>
          <a:r>
            <a:rPr lang="en-US" sz="1500" b="1" dirty="0" smtClean="0"/>
            <a:t>Vertical &amp; Horizontal Projections</a:t>
          </a:r>
          <a:endParaRPr lang="en-US" sz="1500" b="1" dirty="0"/>
        </a:p>
      </dgm:t>
    </dgm:pt>
    <dgm:pt modelId="{93064703-602A-4B94-90E8-7635B8E34D5E}" type="parTrans" cxnId="{731C2D71-4DC0-41D4-9E5C-BCEA7EB401CD}">
      <dgm:prSet/>
      <dgm:spPr/>
      <dgm:t>
        <a:bodyPr/>
        <a:lstStyle/>
        <a:p>
          <a:endParaRPr lang="en-US"/>
        </a:p>
      </dgm:t>
    </dgm:pt>
    <dgm:pt modelId="{07994705-ED5E-4377-A161-FC46177D7452}" type="sibTrans" cxnId="{731C2D71-4DC0-41D4-9E5C-BCEA7EB401CD}">
      <dgm:prSet/>
      <dgm:spPr/>
      <dgm:t>
        <a:bodyPr/>
        <a:lstStyle/>
        <a:p>
          <a:endParaRPr lang="en-US"/>
        </a:p>
      </dgm:t>
    </dgm:pt>
    <dgm:pt modelId="{9553CEC3-ADD6-467C-BF34-ABE04E129EEC}">
      <dgm:prSet phldrT="[Text]" custT="1"/>
      <dgm:spPr/>
      <dgm:t>
        <a:bodyPr/>
        <a:lstStyle/>
        <a:p>
          <a:r>
            <a:rPr lang="en-US" sz="1500" b="1" dirty="0" smtClean="0"/>
            <a:t>Zoning</a:t>
          </a:r>
          <a:endParaRPr lang="en-US" sz="1500" b="1" dirty="0"/>
        </a:p>
      </dgm:t>
    </dgm:pt>
    <dgm:pt modelId="{93B9652B-D135-4471-BBFD-6554BFB5087C}" type="parTrans" cxnId="{A9764978-7F2E-4F24-832D-A8E9282FD968}">
      <dgm:prSet/>
      <dgm:spPr/>
      <dgm:t>
        <a:bodyPr/>
        <a:lstStyle/>
        <a:p>
          <a:endParaRPr lang="en-US"/>
        </a:p>
      </dgm:t>
    </dgm:pt>
    <dgm:pt modelId="{815E343B-8348-4D22-985F-25DC250290D7}" type="sibTrans" cxnId="{A9764978-7F2E-4F24-832D-A8E9282FD968}">
      <dgm:prSet/>
      <dgm:spPr/>
      <dgm:t>
        <a:bodyPr/>
        <a:lstStyle/>
        <a:p>
          <a:endParaRPr lang="en-US"/>
        </a:p>
      </dgm:t>
    </dgm:pt>
    <dgm:pt modelId="{A28092AF-36C4-4C28-BC6F-AAFB4066A902}">
      <dgm:prSet phldrT="[Text]"/>
      <dgm:spPr/>
      <dgm:t>
        <a:bodyPr/>
        <a:lstStyle/>
        <a:p>
          <a:r>
            <a:rPr lang="en-US" dirty="0" smtClean="0"/>
            <a:t>Dimension Reduction</a:t>
          </a:r>
          <a:endParaRPr lang="en-US" dirty="0"/>
        </a:p>
      </dgm:t>
    </dgm:pt>
    <dgm:pt modelId="{F0901963-7AFF-42D9-8352-9E173F45C236}" type="parTrans" cxnId="{0508C586-14F6-40B2-93F3-1206C7A58AD4}">
      <dgm:prSet/>
      <dgm:spPr/>
      <dgm:t>
        <a:bodyPr/>
        <a:lstStyle/>
        <a:p>
          <a:endParaRPr lang="en-US"/>
        </a:p>
      </dgm:t>
    </dgm:pt>
    <dgm:pt modelId="{4C04D026-34BD-4975-B006-68F7FF7EC0C3}" type="sibTrans" cxnId="{0508C586-14F6-40B2-93F3-1206C7A58AD4}">
      <dgm:prSet/>
      <dgm:spPr/>
      <dgm:t>
        <a:bodyPr/>
        <a:lstStyle/>
        <a:p>
          <a:endParaRPr lang="en-US"/>
        </a:p>
      </dgm:t>
    </dgm:pt>
    <dgm:pt modelId="{925A15BE-10B2-478F-A1B3-B3270CAA73BD}">
      <dgm:prSet phldrT="[Text]" custT="1"/>
      <dgm:spPr/>
      <dgm:t>
        <a:bodyPr/>
        <a:lstStyle/>
        <a:p>
          <a:r>
            <a:rPr lang="en-US" sz="1500" b="1" dirty="0" smtClean="0"/>
            <a:t>PCA</a:t>
          </a:r>
          <a:endParaRPr lang="en-US" sz="1500" b="1" dirty="0"/>
        </a:p>
      </dgm:t>
    </dgm:pt>
    <dgm:pt modelId="{250F0341-C674-4487-BD39-6F61F99BFCD8}" type="parTrans" cxnId="{6F068092-A6DE-4480-B2FE-739CE99E332D}">
      <dgm:prSet/>
      <dgm:spPr/>
      <dgm:t>
        <a:bodyPr/>
        <a:lstStyle/>
        <a:p>
          <a:endParaRPr lang="en-US"/>
        </a:p>
      </dgm:t>
    </dgm:pt>
    <dgm:pt modelId="{E7D784AF-A709-4301-9CD6-6DF977793838}" type="sibTrans" cxnId="{6F068092-A6DE-4480-B2FE-739CE99E332D}">
      <dgm:prSet/>
      <dgm:spPr/>
      <dgm:t>
        <a:bodyPr/>
        <a:lstStyle/>
        <a:p>
          <a:endParaRPr lang="en-US"/>
        </a:p>
      </dgm:t>
    </dgm:pt>
    <dgm:pt modelId="{24A1047C-38F9-4114-BB9F-5EB87A48408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4BDA2517-46DD-48DE-8A1B-CB543AFB8783}" type="parTrans" cxnId="{96201A09-DD6D-472B-B547-740F3DFD8503}">
      <dgm:prSet/>
      <dgm:spPr/>
      <dgm:t>
        <a:bodyPr/>
        <a:lstStyle/>
        <a:p>
          <a:endParaRPr lang="en-US"/>
        </a:p>
      </dgm:t>
    </dgm:pt>
    <dgm:pt modelId="{2DEEFC25-C6D2-45E9-9CAB-6CE97789C9E7}" type="sibTrans" cxnId="{96201A09-DD6D-472B-B547-740F3DFD8503}">
      <dgm:prSet/>
      <dgm:spPr/>
      <dgm:t>
        <a:bodyPr/>
        <a:lstStyle/>
        <a:p>
          <a:endParaRPr lang="en-US"/>
        </a:p>
      </dgm:t>
    </dgm:pt>
    <dgm:pt modelId="{96F77B3D-C6FC-471A-BCDA-4208A76EF95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8EEE295A-6D33-4500-926B-5EA69DC562CE}" type="parTrans" cxnId="{7D7E263F-D80C-4B8E-B9FE-0AF25502F61C}">
      <dgm:prSet/>
      <dgm:spPr/>
      <dgm:t>
        <a:bodyPr/>
        <a:lstStyle/>
        <a:p>
          <a:endParaRPr lang="en-US"/>
        </a:p>
      </dgm:t>
    </dgm:pt>
    <dgm:pt modelId="{FC84EC0B-591D-4282-8EB8-2D99E6B48503}" type="sibTrans" cxnId="{7D7E263F-D80C-4B8E-B9FE-0AF25502F61C}">
      <dgm:prSet/>
      <dgm:spPr/>
      <dgm:t>
        <a:bodyPr/>
        <a:lstStyle/>
        <a:p>
          <a:endParaRPr lang="en-US"/>
        </a:p>
      </dgm:t>
    </dgm:pt>
    <dgm:pt modelId="{E0149E66-38E9-4742-AD03-000C60574F73}">
      <dgm:prSet phldrT="[Text]" custT="1"/>
      <dgm:spPr/>
      <dgm:t>
        <a:bodyPr/>
        <a:lstStyle/>
        <a:p>
          <a:r>
            <a:rPr lang="en-US" sz="1500" b="1" dirty="0" smtClean="0"/>
            <a:t>Naive </a:t>
          </a:r>
          <a:r>
            <a:rPr lang="en-US" sz="1500" b="1" dirty="0" err="1" smtClean="0"/>
            <a:t>Bayes</a:t>
          </a:r>
          <a:r>
            <a:rPr lang="en-US" sz="1500" b="1" dirty="0" smtClean="0"/>
            <a:t>, </a:t>
          </a:r>
          <a:r>
            <a:rPr lang="en-US" sz="1500" b="1" dirty="0" err="1" smtClean="0"/>
            <a:t>Bayes</a:t>
          </a:r>
          <a:endParaRPr lang="en-US" sz="1500" b="1" dirty="0" smtClean="0"/>
        </a:p>
      </dgm:t>
    </dgm:pt>
    <dgm:pt modelId="{8748F87D-853B-4109-8557-66D0BE354D96}" type="parTrans" cxnId="{09A3261F-EF96-43B9-98B5-969A3502E867}">
      <dgm:prSet/>
      <dgm:spPr/>
      <dgm:t>
        <a:bodyPr/>
        <a:lstStyle/>
        <a:p>
          <a:endParaRPr lang="en-US"/>
        </a:p>
      </dgm:t>
    </dgm:pt>
    <dgm:pt modelId="{9B8269E4-ECA6-4375-9CDA-F2F45DDFC3A5}" type="sibTrans" cxnId="{09A3261F-EF96-43B9-98B5-969A3502E867}">
      <dgm:prSet/>
      <dgm:spPr/>
      <dgm:t>
        <a:bodyPr/>
        <a:lstStyle/>
        <a:p>
          <a:endParaRPr lang="en-US"/>
        </a:p>
      </dgm:t>
    </dgm:pt>
    <dgm:pt modelId="{A4C31D15-A2A4-4548-B606-CBAD93D7D5B7}">
      <dgm:prSet phldrT="[Text]" custT="1"/>
      <dgm:spPr/>
      <dgm:t>
        <a:bodyPr/>
        <a:lstStyle/>
        <a:p>
          <a:r>
            <a:rPr lang="en-US" sz="1500" b="1" dirty="0" smtClean="0"/>
            <a:t>Elliptical Fourier Descriptors</a:t>
          </a:r>
          <a:endParaRPr lang="en-US" sz="1500" b="1" dirty="0"/>
        </a:p>
      </dgm:t>
    </dgm:pt>
    <dgm:pt modelId="{34F5FE34-FEE0-4344-833E-ACAAA98D57DC}" type="parTrans" cxnId="{4E7313DB-2B75-44BA-8A05-A24EB14F3360}">
      <dgm:prSet/>
      <dgm:spPr/>
      <dgm:t>
        <a:bodyPr/>
        <a:lstStyle/>
        <a:p>
          <a:endParaRPr lang="en-US"/>
        </a:p>
      </dgm:t>
    </dgm:pt>
    <dgm:pt modelId="{7B6C9BE7-5B75-441F-850E-B9A25D412517}" type="sibTrans" cxnId="{4E7313DB-2B75-44BA-8A05-A24EB14F3360}">
      <dgm:prSet/>
      <dgm:spPr/>
      <dgm:t>
        <a:bodyPr/>
        <a:lstStyle/>
        <a:p>
          <a:endParaRPr lang="en-US"/>
        </a:p>
      </dgm:t>
    </dgm:pt>
    <dgm:pt modelId="{828E9016-0859-4800-AB11-0AAD4496842C}">
      <dgm:prSet phldrT="[Text]" custT="1"/>
      <dgm:spPr/>
      <dgm:t>
        <a:bodyPr/>
        <a:lstStyle/>
        <a:p>
          <a:r>
            <a:rPr lang="en-US" sz="1500" b="1" dirty="0" smtClean="0"/>
            <a:t>Filters (Gabor, </a:t>
          </a:r>
          <a:r>
            <a:rPr lang="en-US" sz="1500" b="1" dirty="0" err="1" smtClean="0"/>
            <a:t>Laplacian</a:t>
          </a:r>
          <a:r>
            <a:rPr lang="en-US" sz="1500" b="1" dirty="0" smtClean="0"/>
            <a:t>)</a:t>
          </a:r>
          <a:endParaRPr lang="en-US" sz="1500" b="1" dirty="0"/>
        </a:p>
      </dgm:t>
    </dgm:pt>
    <dgm:pt modelId="{0DEDC997-1935-45BA-A1DF-8A5F5B463DD0}" type="parTrans" cxnId="{CFC6ED0A-87F8-47A7-BC74-B82698E9A616}">
      <dgm:prSet/>
      <dgm:spPr/>
      <dgm:t>
        <a:bodyPr/>
        <a:lstStyle/>
        <a:p>
          <a:endParaRPr lang="en-US"/>
        </a:p>
      </dgm:t>
    </dgm:pt>
    <dgm:pt modelId="{F7243183-9B66-4E85-8197-290A4632FC55}" type="sibTrans" cxnId="{CFC6ED0A-87F8-47A7-BC74-B82698E9A616}">
      <dgm:prSet/>
      <dgm:spPr/>
      <dgm:t>
        <a:bodyPr/>
        <a:lstStyle/>
        <a:p>
          <a:endParaRPr lang="en-US"/>
        </a:p>
      </dgm:t>
    </dgm:pt>
    <dgm:pt modelId="{B0BFAE41-1E6E-4440-B094-3134FE8F8DFB}">
      <dgm:prSet phldrT="[Text]" custT="1"/>
      <dgm:spPr/>
      <dgm:t>
        <a:bodyPr/>
        <a:lstStyle/>
        <a:p>
          <a:r>
            <a:rPr lang="en-US" sz="1500" b="1" dirty="0" smtClean="0"/>
            <a:t>Deep </a:t>
          </a:r>
          <a:r>
            <a:rPr lang="en-US" sz="1500" b="1" dirty="0" err="1" smtClean="0"/>
            <a:t>Autoencoder</a:t>
          </a:r>
          <a:endParaRPr lang="en-US" sz="1500" b="1" dirty="0"/>
        </a:p>
      </dgm:t>
    </dgm:pt>
    <dgm:pt modelId="{2C80A6DB-70C3-4E61-8449-259890E250C8}" type="parTrans" cxnId="{A70A04CF-A3CC-4FB1-A1FE-FF5C3A5EAA55}">
      <dgm:prSet/>
      <dgm:spPr/>
      <dgm:t>
        <a:bodyPr/>
        <a:lstStyle/>
        <a:p>
          <a:endParaRPr lang="en-US"/>
        </a:p>
      </dgm:t>
    </dgm:pt>
    <dgm:pt modelId="{D4461C5B-0CB4-4335-866E-1118AF1E7252}" type="sibTrans" cxnId="{A70A04CF-A3CC-4FB1-A1FE-FF5C3A5EAA55}">
      <dgm:prSet/>
      <dgm:spPr/>
      <dgm:t>
        <a:bodyPr/>
        <a:lstStyle/>
        <a:p>
          <a:endParaRPr lang="en-US"/>
        </a:p>
      </dgm:t>
    </dgm:pt>
    <dgm:pt modelId="{EEE47AF9-9FD7-45AF-A782-4B7A3D8C2D4D}">
      <dgm:prSet phldrT="[Text]" custT="1"/>
      <dgm:spPr/>
      <dgm:t>
        <a:bodyPr/>
        <a:lstStyle/>
        <a:p>
          <a:r>
            <a:rPr lang="en-US" sz="1400" b="1" dirty="0" smtClean="0"/>
            <a:t>Nearest </a:t>
          </a:r>
          <a:r>
            <a:rPr lang="en-US" sz="1500" b="1" dirty="0" smtClean="0"/>
            <a:t>Neighbor</a:t>
          </a:r>
        </a:p>
      </dgm:t>
    </dgm:pt>
    <dgm:pt modelId="{C4833344-BA24-4494-9547-CF54124EB99A}" type="parTrans" cxnId="{69446DE1-B037-4AFB-AA22-B283DA9B4701}">
      <dgm:prSet/>
      <dgm:spPr/>
      <dgm:t>
        <a:bodyPr/>
        <a:lstStyle/>
        <a:p>
          <a:endParaRPr lang="en-US"/>
        </a:p>
      </dgm:t>
    </dgm:pt>
    <dgm:pt modelId="{3CB0F00B-9FE9-4951-B6C4-29545F229CDD}" type="sibTrans" cxnId="{69446DE1-B037-4AFB-AA22-B283DA9B4701}">
      <dgm:prSet/>
      <dgm:spPr/>
      <dgm:t>
        <a:bodyPr/>
        <a:lstStyle/>
        <a:p>
          <a:endParaRPr lang="en-US"/>
        </a:p>
      </dgm:t>
    </dgm:pt>
    <dgm:pt modelId="{AECEE748-9D8A-488A-AC37-9EEF069842EA}">
      <dgm:prSet phldrT="[Text]" custT="1"/>
      <dgm:spPr/>
      <dgm:t>
        <a:bodyPr/>
        <a:lstStyle/>
        <a:p>
          <a:r>
            <a:rPr lang="en-US" sz="1500" b="1" dirty="0" smtClean="0"/>
            <a:t>SVM </a:t>
          </a:r>
        </a:p>
      </dgm:t>
    </dgm:pt>
    <dgm:pt modelId="{554CEC9F-2D0F-499B-948C-5AD17C88631D}" type="parTrans" cxnId="{9A2FC158-F27A-47E3-8AD3-F670ACA7E89E}">
      <dgm:prSet/>
      <dgm:spPr/>
      <dgm:t>
        <a:bodyPr/>
        <a:lstStyle/>
        <a:p>
          <a:endParaRPr lang="en-US"/>
        </a:p>
      </dgm:t>
    </dgm:pt>
    <dgm:pt modelId="{8DCE025F-EAC4-47F2-87C4-87B6D7869A4A}" type="sibTrans" cxnId="{9A2FC158-F27A-47E3-8AD3-F670ACA7E89E}">
      <dgm:prSet/>
      <dgm:spPr/>
      <dgm:t>
        <a:bodyPr/>
        <a:lstStyle/>
        <a:p>
          <a:endParaRPr lang="en-US"/>
        </a:p>
      </dgm:t>
    </dgm:pt>
    <dgm:pt modelId="{07AD20EF-0E23-448C-A86F-497BA2B8E89D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  <a:endParaRPr lang="en-US" sz="1500" b="1" dirty="0"/>
        </a:p>
      </dgm:t>
    </dgm:pt>
    <dgm:pt modelId="{24E6273E-1441-432C-AFFA-38D7B8ED39B0}" type="parTrans" cxnId="{2D26454A-208F-4D93-8E96-BF38F4EFE695}">
      <dgm:prSet/>
      <dgm:spPr/>
      <dgm:t>
        <a:bodyPr/>
        <a:lstStyle/>
        <a:p>
          <a:endParaRPr lang="en-US"/>
        </a:p>
      </dgm:t>
    </dgm:pt>
    <dgm:pt modelId="{B38374EF-4954-4457-B54D-D9701CB1D4E8}" type="sibTrans" cxnId="{2D26454A-208F-4D93-8E96-BF38F4EFE695}">
      <dgm:prSet/>
      <dgm:spPr/>
      <dgm:t>
        <a:bodyPr/>
        <a:lstStyle/>
        <a:p>
          <a:endParaRPr lang="en-US"/>
        </a:p>
      </dgm:t>
    </dgm:pt>
    <dgm:pt modelId="{89BA602D-9CEA-449B-800B-DFA451E2A15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98C17FF1-082E-4FAC-9FC4-48345476DDD8}" type="parTrans" cxnId="{BD070141-80EE-4EFF-88A0-629419BCAD40}">
      <dgm:prSet/>
      <dgm:spPr/>
      <dgm:t>
        <a:bodyPr/>
        <a:lstStyle/>
        <a:p>
          <a:endParaRPr lang="en-US"/>
        </a:p>
      </dgm:t>
    </dgm:pt>
    <dgm:pt modelId="{476AB23E-9A29-4F80-B271-4511D3D1DCCC}" type="sibTrans" cxnId="{BD070141-80EE-4EFF-88A0-629419BCAD40}">
      <dgm:prSet/>
      <dgm:spPr/>
      <dgm:t>
        <a:bodyPr/>
        <a:lstStyle/>
        <a:p>
          <a:endParaRPr lang="en-US"/>
        </a:p>
      </dgm:t>
    </dgm:pt>
    <dgm:pt modelId="{1FA9F637-ECA0-4FAC-9E0A-5C8E2E59F5A7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</a:p>
      </dgm:t>
    </dgm:pt>
    <dgm:pt modelId="{270B4711-3A3C-479F-981C-78F814CC4FF3}" type="parTrans" cxnId="{A755FB93-6A59-4337-AA66-D33DC93F1BCA}">
      <dgm:prSet/>
      <dgm:spPr/>
      <dgm:t>
        <a:bodyPr/>
        <a:lstStyle/>
        <a:p>
          <a:endParaRPr lang="en-US"/>
        </a:p>
      </dgm:t>
    </dgm:pt>
    <dgm:pt modelId="{3D081467-30D9-4E06-A66C-66FA8AB7B76B}" type="sibTrans" cxnId="{A755FB93-6A59-4337-AA66-D33DC93F1BCA}">
      <dgm:prSet/>
      <dgm:spPr/>
      <dgm:t>
        <a:bodyPr/>
        <a:lstStyle/>
        <a:p>
          <a:endParaRPr lang="en-US"/>
        </a:p>
      </dgm:t>
    </dgm:pt>
    <dgm:pt modelId="{A5A2BC68-BB74-44B8-8F6D-30AC1DFE2955}" type="pres">
      <dgm:prSet presAssocID="{04DB78B9-7D20-4691-8D65-8DB0A83379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EBA0B-AE31-4CDA-B005-8D66DF530926}" type="pres">
      <dgm:prSet presAssocID="{96F77B3D-C6FC-471A-BCDA-4208A76EF959}" presName="boxAndChildren" presStyleCnt="0"/>
      <dgm:spPr/>
    </dgm:pt>
    <dgm:pt modelId="{99C00E70-2B1A-4C28-BB38-11F6EEF1EEF1}" type="pres">
      <dgm:prSet presAssocID="{96F77B3D-C6FC-471A-BCDA-4208A76EF959}" presName="parentTextBox" presStyleLbl="node1" presStyleIdx="0" presStyleCnt="4"/>
      <dgm:spPr/>
      <dgm:t>
        <a:bodyPr/>
        <a:lstStyle/>
        <a:p>
          <a:endParaRPr lang="en-US"/>
        </a:p>
      </dgm:t>
    </dgm:pt>
    <dgm:pt modelId="{AE6FD54F-612E-4F9B-9999-81EBBCFE9F03}" type="pres">
      <dgm:prSet presAssocID="{96F77B3D-C6FC-471A-BCDA-4208A76EF959}" presName="entireBox" presStyleLbl="node1" presStyleIdx="0" presStyleCnt="4"/>
      <dgm:spPr/>
      <dgm:t>
        <a:bodyPr/>
        <a:lstStyle/>
        <a:p>
          <a:endParaRPr lang="en-US"/>
        </a:p>
      </dgm:t>
    </dgm:pt>
    <dgm:pt modelId="{DF28037B-2C6C-4DEB-AB65-2B26168ED07A}" type="pres">
      <dgm:prSet presAssocID="{96F77B3D-C6FC-471A-BCDA-4208A76EF959}" presName="descendantBox" presStyleCnt="0"/>
      <dgm:spPr/>
    </dgm:pt>
    <dgm:pt modelId="{C04851D5-BEF9-4EAE-B3FE-9C13F50FC7FD}" type="pres">
      <dgm:prSet presAssocID="{89BA602D-9CEA-449B-800B-DFA451E2A15A}" presName="childTextBox" presStyleLbl="fg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716D6-CB19-4D41-9FAD-0B169083053B}" type="pres">
      <dgm:prSet presAssocID="{EEE47AF9-9FD7-45AF-A782-4B7A3D8C2D4D}" presName="childTextBox" presStyleLbl="fg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C8B91-CBA1-4414-9A75-3B80535120BB}" type="pres">
      <dgm:prSet presAssocID="{E0149E66-38E9-4742-AD03-000C60574F73}" presName="childTextBox" presStyleLbl="fg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51FA-C9AE-4F76-97EA-65CB5BE682B0}" type="pres">
      <dgm:prSet presAssocID="{AECEE748-9D8A-488A-AC37-9EEF069842EA}" presName="childTextBox" presStyleLbl="fg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EFF05-B1AE-4C99-8EFF-B346C08177E7}" type="pres">
      <dgm:prSet presAssocID="{1FA9F637-ECA0-4FAC-9E0A-5C8E2E59F5A7}" presName="childTextBox" presStyleLbl="fg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18D-7E9E-4D5B-AE91-2041263F1331}" type="pres">
      <dgm:prSet presAssocID="{4C04D026-34BD-4975-B006-68F7FF7EC0C3}" presName="sp" presStyleCnt="0"/>
      <dgm:spPr/>
    </dgm:pt>
    <dgm:pt modelId="{91011337-A9D1-4A96-9082-92BE1E20951D}" type="pres">
      <dgm:prSet presAssocID="{A28092AF-36C4-4C28-BC6F-AAFB4066A902}" presName="arrowAndChildren" presStyleCnt="0"/>
      <dgm:spPr/>
    </dgm:pt>
    <dgm:pt modelId="{27500791-D531-4C4B-9DFA-42441A62E892}" type="pres">
      <dgm:prSet presAssocID="{A28092AF-36C4-4C28-BC6F-AAFB4066A90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4B39B841-2FDD-440F-BE47-EB118D0EE9D7}" type="pres">
      <dgm:prSet presAssocID="{A28092AF-36C4-4C28-BC6F-AAFB4066A902}" presName="arrow" presStyleLbl="node1" presStyleIdx="1" presStyleCnt="4"/>
      <dgm:spPr/>
      <dgm:t>
        <a:bodyPr/>
        <a:lstStyle/>
        <a:p>
          <a:endParaRPr lang="en-US"/>
        </a:p>
      </dgm:t>
    </dgm:pt>
    <dgm:pt modelId="{280B39F4-EABE-4FF8-8B06-6A3B7ADFFA17}" type="pres">
      <dgm:prSet presAssocID="{A28092AF-36C4-4C28-BC6F-AAFB4066A902}" presName="descendantArrow" presStyleCnt="0"/>
      <dgm:spPr/>
    </dgm:pt>
    <dgm:pt modelId="{88FB8150-60B8-445C-B425-582AC241EC2A}" type="pres">
      <dgm:prSet presAssocID="{925A15BE-10B2-478F-A1B3-B3270CAA73BD}" presName="childTextArrow" presStyleLbl="fg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6725-EFF4-4CFD-A10C-A4864A1B3854}" type="pres">
      <dgm:prSet presAssocID="{24A1047C-38F9-4114-BB9F-5EB87A48408A}" presName="childTextArrow" presStyleLbl="fg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E4155-1FF2-4EB3-B40A-D501123D2AE7}" type="pres">
      <dgm:prSet presAssocID="{B0BFAE41-1E6E-4440-B094-3134FE8F8DFB}" presName="childTextArrow" presStyleLbl="fg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38B79-4950-4504-975C-44B5F5CDAC1C}" type="pres">
      <dgm:prSet presAssocID="{D74749CC-A2B3-422E-86B3-D07D21E60809}" presName="sp" presStyleCnt="0"/>
      <dgm:spPr/>
    </dgm:pt>
    <dgm:pt modelId="{461C7EFC-7D33-47F4-ADFA-DE2D2801A1C5}" type="pres">
      <dgm:prSet presAssocID="{561CF034-80EE-49D3-B4F7-DD05F9D630EA}" presName="arrowAndChildren" presStyleCnt="0"/>
      <dgm:spPr/>
    </dgm:pt>
    <dgm:pt modelId="{7BAF5784-14B6-4513-9EBB-BF307B89DB16}" type="pres">
      <dgm:prSet presAssocID="{561CF034-80EE-49D3-B4F7-DD05F9D630EA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13AE055-3FDF-4208-9BDA-BE762B870076}" type="pres">
      <dgm:prSet presAssocID="{561CF034-80EE-49D3-B4F7-DD05F9D630EA}" presName="arrow" presStyleLbl="node1" presStyleIdx="2" presStyleCnt="4" custScaleY="154348"/>
      <dgm:spPr/>
      <dgm:t>
        <a:bodyPr/>
        <a:lstStyle/>
        <a:p>
          <a:endParaRPr lang="en-US"/>
        </a:p>
      </dgm:t>
    </dgm:pt>
    <dgm:pt modelId="{7EC12A81-6237-4B6F-ADD3-3706690D6D04}" type="pres">
      <dgm:prSet presAssocID="{561CF034-80EE-49D3-B4F7-DD05F9D630EA}" presName="descendantArrow" presStyleCnt="0"/>
      <dgm:spPr/>
    </dgm:pt>
    <dgm:pt modelId="{181A3AE5-A595-4092-8ED8-AABA85FD772D}" type="pres">
      <dgm:prSet presAssocID="{80F92CBE-7685-4B97-AAB7-C11C3D52124F}" presName="childTextArrow" presStyleLbl="fgAccFollowNode1" presStyleIdx="8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62EE-8F2E-4AE2-A0E4-5305C46CECCC}" type="pres">
      <dgm:prSet presAssocID="{9553CEC3-ADD6-467C-BF34-ABE04E129EEC}" presName="childTextArrow" presStyleLbl="fgAccFollowNode1" presStyleIdx="9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58029-9BAE-4E12-BD92-E01DE8ED05CC}" type="pres">
      <dgm:prSet presAssocID="{A4C31D15-A2A4-4548-B606-CBAD93D7D5B7}" presName="childTextArrow" presStyleLbl="fgAccFollowNode1" presStyleIdx="10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7CFB9-8CE0-428F-9A20-9C5E37A34326}" type="pres">
      <dgm:prSet presAssocID="{828E9016-0859-4800-AB11-0AAD4496842C}" presName="childTextArrow" presStyleLbl="fgAccFollowNode1" presStyleIdx="11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5DD5A-4DFD-41B5-8BB3-1C65F52366D8}" type="pres">
      <dgm:prSet presAssocID="{07AD20EF-0E23-448C-A86F-497BA2B8E89D}" presName="childTextArrow" presStyleLbl="fgAccFollowNode1" presStyleIdx="12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389E1-F73E-4B64-9A80-A48BA8C5EAC6}" type="pres">
      <dgm:prSet presAssocID="{936BA17E-08CC-43E4-B84A-815CC9666547}" presName="sp" presStyleCnt="0"/>
      <dgm:spPr/>
    </dgm:pt>
    <dgm:pt modelId="{870F2F96-2147-4125-AF9B-CEED9296EE8C}" type="pres">
      <dgm:prSet presAssocID="{5743CDD0-AB30-4E63-ADE6-30A4C32DD65C}" presName="arrowAndChildren" presStyleCnt="0"/>
      <dgm:spPr/>
    </dgm:pt>
    <dgm:pt modelId="{8B9A6CD1-5EE9-4536-8CAB-BB49B80F6867}" type="pres">
      <dgm:prSet presAssocID="{5743CDD0-AB30-4E63-ADE6-30A4C32DD65C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369A6DF-B901-45D1-B8E6-7247C69693F5}" type="pres">
      <dgm:prSet presAssocID="{5743CDD0-AB30-4E63-ADE6-30A4C32DD65C}" presName="arrow" presStyleLbl="node1" presStyleIdx="3" presStyleCnt="4"/>
      <dgm:spPr/>
      <dgm:t>
        <a:bodyPr/>
        <a:lstStyle/>
        <a:p>
          <a:endParaRPr lang="en-US"/>
        </a:p>
      </dgm:t>
    </dgm:pt>
    <dgm:pt modelId="{32FDC79E-D012-4510-8ECA-1D5E0A64983D}" type="pres">
      <dgm:prSet presAssocID="{5743CDD0-AB30-4E63-ADE6-30A4C32DD65C}" presName="descendantArrow" presStyleCnt="0"/>
      <dgm:spPr/>
    </dgm:pt>
    <dgm:pt modelId="{B712D6E1-B5C1-4927-B375-92871A73E5F6}" type="pres">
      <dgm:prSet presAssocID="{E8EC7D95-9269-4EFB-A1BA-01F86C03066F}" presName="childTextArrow" presStyleLbl="fg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03CED-6BA7-428A-9D9A-9E01F0093D36}" type="pres">
      <dgm:prSet presAssocID="{E3856EA4-6D50-4C97-B72D-10DEA1279111}" presName="childTextArrow" presStyleLbl="fg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F9EF42-67E9-4D8D-95D9-8E1430E5F06E}" type="presOf" srcId="{96F77B3D-C6FC-471A-BCDA-4208A76EF959}" destId="{99C00E70-2B1A-4C28-BB38-11F6EEF1EEF1}" srcOrd="0" destOrd="0" presId="urn:microsoft.com/office/officeart/2005/8/layout/process4"/>
    <dgm:cxn modelId="{96201A09-DD6D-472B-B547-740F3DFD8503}" srcId="{A28092AF-36C4-4C28-BC6F-AAFB4066A902}" destId="{24A1047C-38F9-4114-BB9F-5EB87A48408A}" srcOrd="1" destOrd="0" parTransId="{4BDA2517-46DD-48DE-8A1B-CB543AFB8783}" sibTransId="{2DEEFC25-C6D2-45E9-9CAB-6CE97789C9E7}"/>
    <dgm:cxn modelId="{9A2FC158-F27A-47E3-8AD3-F670ACA7E89E}" srcId="{96F77B3D-C6FC-471A-BCDA-4208A76EF959}" destId="{AECEE748-9D8A-488A-AC37-9EEF069842EA}" srcOrd="3" destOrd="0" parTransId="{554CEC9F-2D0F-499B-948C-5AD17C88631D}" sibTransId="{8DCE025F-EAC4-47F2-87C4-87B6D7869A4A}"/>
    <dgm:cxn modelId="{4E7313DB-2B75-44BA-8A05-A24EB14F3360}" srcId="{561CF034-80EE-49D3-B4F7-DD05F9D630EA}" destId="{A4C31D15-A2A4-4548-B606-CBAD93D7D5B7}" srcOrd="2" destOrd="0" parTransId="{34F5FE34-FEE0-4344-833E-ACAAA98D57DC}" sibTransId="{7B6C9BE7-5B75-441F-850E-B9A25D412517}"/>
    <dgm:cxn modelId="{A755FB93-6A59-4337-AA66-D33DC93F1BCA}" srcId="{96F77B3D-C6FC-471A-BCDA-4208A76EF959}" destId="{1FA9F637-ECA0-4FAC-9E0A-5C8E2E59F5A7}" srcOrd="4" destOrd="0" parTransId="{270B4711-3A3C-479F-981C-78F814CC4FF3}" sibTransId="{3D081467-30D9-4E06-A66C-66FA8AB7B76B}"/>
    <dgm:cxn modelId="{F1EB14F8-CCA0-48F1-B8D0-95ADDFDE8764}" type="presOf" srcId="{561CF034-80EE-49D3-B4F7-DD05F9D630EA}" destId="{7BAF5784-14B6-4513-9EBB-BF307B89DB16}" srcOrd="0" destOrd="0" presId="urn:microsoft.com/office/officeart/2005/8/layout/process4"/>
    <dgm:cxn modelId="{C0B1623D-8A80-42D5-8EFE-03ACD356265D}" type="presOf" srcId="{5743CDD0-AB30-4E63-ADE6-30A4C32DD65C}" destId="{8B9A6CD1-5EE9-4536-8CAB-BB49B80F6867}" srcOrd="0" destOrd="0" presId="urn:microsoft.com/office/officeart/2005/8/layout/process4"/>
    <dgm:cxn modelId="{CE65A2AC-8E88-47B4-974A-BB75495531CA}" srcId="{04DB78B9-7D20-4691-8D65-8DB0A833796E}" destId="{5743CDD0-AB30-4E63-ADE6-30A4C32DD65C}" srcOrd="0" destOrd="0" parTransId="{BCA46A5B-71E4-4F04-8667-07F41804BA12}" sibTransId="{936BA17E-08CC-43E4-B84A-815CC9666547}"/>
    <dgm:cxn modelId="{E879E517-CD58-4081-ACDD-F9CD8E7B5DED}" type="presOf" srcId="{E3856EA4-6D50-4C97-B72D-10DEA1279111}" destId="{27503CED-6BA7-428A-9D9A-9E01F0093D36}" srcOrd="0" destOrd="0" presId="urn:microsoft.com/office/officeart/2005/8/layout/process4"/>
    <dgm:cxn modelId="{69446DE1-B037-4AFB-AA22-B283DA9B4701}" srcId="{96F77B3D-C6FC-471A-BCDA-4208A76EF959}" destId="{EEE47AF9-9FD7-45AF-A782-4B7A3D8C2D4D}" srcOrd="1" destOrd="0" parTransId="{C4833344-BA24-4494-9547-CF54124EB99A}" sibTransId="{3CB0F00B-9FE9-4951-B6C4-29545F229CDD}"/>
    <dgm:cxn modelId="{2D26454A-208F-4D93-8E96-BF38F4EFE695}" srcId="{561CF034-80EE-49D3-B4F7-DD05F9D630EA}" destId="{07AD20EF-0E23-448C-A86F-497BA2B8E89D}" srcOrd="4" destOrd="0" parTransId="{24E6273E-1441-432C-AFFA-38D7B8ED39B0}" sibTransId="{B38374EF-4954-4457-B54D-D9701CB1D4E8}"/>
    <dgm:cxn modelId="{CFC6ED0A-87F8-47A7-BC74-B82698E9A616}" srcId="{561CF034-80EE-49D3-B4F7-DD05F9D630EA}" destId="{828E9016-0859-4800-AB11-0AAD4496842C}" srcOrd="3" destOrd="0" parTransId="{0DEDC997-1935-45BA-A1DF-8A5F5B463DD0}" sibTransId="{F7243183-9B66-4E85-8197-290A4632FC55}"/>
    <dgm:cxn modelId="{07FF80C1-79F2-4E03-BCAF-BD49452DE91C}" type="presOf" srcId="{A28092AF-36C4-4C28-BC6F-AAFB4066A902}" destId="{4B39B841-2FDD-440F-BE47-EB118D0EE9D7}" srcOrd="1" destOrd="0" presId="urn:microsoft.com/office/officeart/2005/8/layout/process4"/>
    <dgm:cxn modelId="{1BA0A9B4-3E21-4F8C-95F1-9BCCBAD2CE43}" srcId="{04DB78B9-7D20-4691-8D65-8DB0A833796E}" destId="{561CF034-80EE-49D3-B4F7-DD05F9D630EA}" srcOrd="1" destOrd="0" parTransId="{9E648AB9-C1CA-4A23-95CA-577CBA633412}" sibTransId="{D74749CC-A2B3-422E-86B3-D07D21E60809}"/>
    <dgm:cxn modelId="{822C8112-4DE2-43F9-BCA2-17E788108EFC}" type="presOf" srcId="{80F92CBE-7685-4B97-AAB7-C11C3D52124F}" destId="{181A3AE5-A595-4092-8ED8-AABA85FD772D}" srcOrd="0" destOrd="0" presId="urn:microsoft.com/office/officeart/2005/8/layout/process4"/>
    <dgm:cxn modelId="{FC335663-B850-4F5F-9D48-D60E4835D58A}" type="presOf" srcId="{1FA9F637-ECA0-4FAC-9E0A-5C8E2E59F5A7}" destId="{526EFF05-B1AE-4C99-8EFF-B346C08177E7}" srcOrd="0" destOrd="0" presId="urn:microsoft.com/office/officeart/2005/8/layout/process4"/>
    <dgm:cxn modelId="{01C13ACF-3789-4169-BD1F-CE5D2C96C416}" type="presOf" srcId="{828E9016-0859-4800-AB11-0AAD4496842C}" destId="{54A7CFB9-8CE0-428F-9A20-9C5E37A34326}" srcOrd="0" destOrd="0" presId="urn:microsoft.com/office/officeart/2005/8/layout/process4"/>
    <dgm:cxn modelId="{A9764978-7F2E-4F24-832D-A8E9282FD968}" srcId="{561CF034-80EE-49D3-B4F7-DD05F9D630EA}" destId="{9553CEC3-ADD6-467C-BF34-ABE04E129EEC}" srcOrd="1" destOrd="0" parTransId="{93B9652B-D135-4471-BBFD-6554BFB5087C}" sibTransId="{815E343B-8348-4D22-985F-25DC250290D7}"/>
    <dgm:cxn modelId="{149CC446-F1AF-467C-891D-015E4AF1672B}" type="presOf" srcId="{07AD20EF-0E23-448C-A86F-497BA2B8E89D}" destId="{A855DD5A-4DFD-41B5-8BB3-1C65F52366D8}" srcOrd="0" destOrd="0" presId="urn:microsoft.com/office/officeart/2005/8/layout/process4"/>
    <dgm:cxn modelId="{6F068092-A6DE-4480-B2FE-739CE99E332D}" srcId="{A28092AF-36C4-4C28-BC6F-AAFB4066A902}" destId="{925A15BE-10B2-478F-A1B3-B3270CAA73BD}" srcOrd="0" destOrd="0" parTransId="{250F0341-C674-4487-BD39-6F61F99BFCD8}" sibTransId="{E7D784AF-A709-4301-9CD6-6DF977793838}"/>
    <dgm:cxn modelId="{D0A3729D-54D8-49B8-A96E-9072AFF395AE}" type="presOf" srcId="{EEE47AF9-9FD7-45AF-A782-4B7A3D8C2D4D}" destId="{153716D6-CB19-4D41-9FAD-0B169083053B}" srcOrd="0" destOrd="0" presId="urn:microsoft.com/office/officeart/2005/8/layout/process4"/>
    <dgm:cxn modelId="{5FE59CB4-5122-4522-9FF7-A8455735FFFE}" type="presOf" srcId="{B0BFAE41-1E6E-4440-B094-3134FE8F8DFB}" destId="{52AE4155-1FF2-4EB3-B40A-D501123D2AE7}" srcOrd="0" destOrd="0" presId="urn:microsoft.com/office/officeart/2005/8/layout/process4"/>
    <dgm:cxn modelId="{2CB75CE1-20D0-47D2-AD59-D2CBCBCCFF6F}" srcId="{5743CDD0-AB30-4E63-ADE6-30A4C32DD65C}" destId="{E3856EA4-6D50-4C97-B72D-10DEA1279111}" srcOrd="1" destOrd="0" parTransId="{9A78F27F-06CB-46CC-B754-B73B127E9837}" sibTransId="{FFC97825-D5CF-4A5B-9C87-AB7DBF25B3B0}"/>
    <dgm:cxn modelId="{6A545E90-D3FF-45CE-9E2D-DDA416B94CD8}" type="presOf" srcId="{5743CDD0-AB30-4E63-ADE6-30A4C32DD65C}" destId="{A369A6DF-B901-45D1-B8E6-7247C69693F5}" srcOrd="1" destOrd="0" presId="urn:microsoft.com/office/officeart/2005/8/layout/process4"/>
    <dgm:cxn modelId="{5C849C08-D019-4411-BE09-490B7CA9988D}" type="presOf" srcId="{E8EC7D95-9269-4EFB-A1BA-01F86C03066F}" destId="{B712D6E1-B5C1-4927-B375-92871A73E5F6}" srcOrd="0" destOrd="0" presId="urn:microsoft.com/office/officeart/2005/8/layout/process4"/>
    <dgm:cxn modelId="{BD070141-80EE-4EFF-88A0-629419BCAD40}" srcId="{96F77B3D-C6FC-471A-BCDA-4208A76EF959}" destId="{89BA602D-9CEA-449B-800B-DFA451E2A15A}" srcOrd="0" destOrd="0" parTransId="{98C17FF1-082E-4FAC-9FC4-48345476DDD8}" sibTransId="{476AB23E-9A29-4F80-B271-4511D3D1DCCC}"/>
    <dgm:cxn modelId="{7D7E263F-D80C-4B8E-B9FE-0AF25502F61C}" srcId="{04DB78B9-7D20-4691-8D65-8DB0A833796E}" destId="{96F77B3D-C6FC-471A-BCDA-4208A76EF959}" srcOrd="3" destOrd="0" parTransId="{8EEE295A-6D33-4500-926B-5EA69DC562CE}" sibTransId="{FC84EC0B-591D-4282-8EB8-2D99E6B48503}"/>
    <dgm:cxn modelId="{8D0B1968-4679-41E0-9194-1417E2D70BFE}" type="presOf" srcId="{04DB78B9-7D20-4691-8D65-8DB0A833796E}" destId="{A5A2BC68-BB74-44B8-8F6D-30AC1DFE2955}" srcOrd="0" destOrd="0" presId="urn:microsoft.com/office/officeart/2005/8/layout/process4"/>
    <dgm:cxn modelId="{E7205A37-9C3A-4E49-AA20-FC6CD134CBF2}" type="presOf" srcId="{89BA602D-9CEA-449B-800B-DFA451E2A15A}" destId="{C04851D5-BEF9-4EAE-B3FE-9C13F50FC7FD}" srcOrd="0" destOrd="0" presId="urn:microsoft.com/office/officeart/2005/8/layout/process4"/>
    <dgm:cxn modelId="{CBD93075-6F7B-40E3-AA9E-8EF59218B860}" srcId="{5743CDD0-AB30-4E63-ADE6-30A4C32DD65C}" destId="{E8EC7D95-9269-4EFB-A1BA-01F86C03066F}" srcOrd="0" destOrd="0" parTransId="{26ED6BD7-108D-49F4-A226-74B2992FE4D0}" sibTransId="{574CEB99-7D1E-4314-B962-D42FAA5EEC40}"/>
    <dgm:cxn modelId="{A70A04CF-A3CC-4FB1-A1FE-FF5C3A5EAA55}" srcId="{A28092AF-36C4-4C28-BC6F-AAFB4066A902}" destId="{B0BFAE41-1E6E-4440-B094-3134FE8F8DFB}" srcOrd="2" destOrd="0" parTransId="{2C80A6DB-70C3-4E61-8449-259890E250C8}" sibTransId="{D4461C5B-0CB4-4335-866E-1118AF1E7252}"/>
    <dgm:cxn modelId="{3D67AA9B-B8EC-4B13-A17C-BA023D529097}" type="presOf" srcId="{A28092AF-36C4-4C28-BC6F-AAFB4066A902}" destId="{27500791-D531-4C4B-9DFA-42441A62E892}" srcOrd="0" destOrd="0" presId="urn:microsoft.com/office/officeart/2005/8/layout/process4"/>
    <dgm:cxn modelId="{5166B6AF-F8AE-4A61-B2ED-8926DD8649AB}" type="presOf" srcId="{A4C31D15-A2A4-4548-B606-CBAD93D7D5B7}" destId="{3F558029-9BAE-4E12-BD92-E01DE8ED05CC}" srcOrd="0" destOrd="0" presId="urn:microsoft.com/office/officeart/2005/8/layout/process4"/>
    <dgm:cxn modelId="{0508C586-14F6-40B2-93F3-1206C7A58AD4}" srcId="{04DB78B9-7D20-4691-8D65-8DB0A833796E}" destId="{A28092AF-36C4-4C28-BC6F-AAFB4066A902}" srcOrd="2" destOrd="0" parTransId="{F0901963-7AFF-42D9-8352-9E173F45C236}" sibTransId="{4C04D026-34BD-4975-B006-68F7FF7EC0C3}"/>
    <dgm:cxn modelId="{C8367027-CD87-4A3E-BC9F-D358602DDEC7}" type="presOf" srcId="{925A15BE-10B2-478F-A1B3-B3270CAA73BD}" destId="{88FB8150-60B8-445C-B425-582AC241EC2A}" srcOrd="0" destOrd="0" presId="urn:microsoft.com/office/officeart/2005/8/layout/process4"/>
    <dgm:cxn modelId="{4418B70A-8B97-49AF-84BA-E7F73C463C59}" type="presOf" srcId="{561CF034-80EE-49D3-B4F7-DD05F9D630EA}" destId="{E13AE055-3FDF-4208-9BDA-BE762B870076}" srcOrd="1" destOrd="0" presId="urn:microsoft.com/office/officeart/2005/8/layout/process4"/>
    <dgm:cxn modelId="{B91C4288-ABA3-4EFE-8408-6B0A004F8523}" type="presOf" srcId="{9553CEC3-ADD6-467C-BF34-ABE04E129EEC}" destId="{3D3D62EE-8F2E-4AE2-A0E4-5305C46CECCC}" srcOrd="0" destOrd="0" presId="urn:microsoft.com/office/officeart/2005/8/layout/process4"/>
    <dgm:cxn modelId="{09A3261F-EF96-43B9-98B5-969A3502E867}" srcId="{96F77B3D-C6FC-471A-BCDA-4208A76EF959}" destId="{E0149E66-38E9-4742-AD03-000C60574F73}" srcOrd="2" destOrd="0" parTransId="{8748F87D-853B-4109-8557-66D0BE354D96}" sibTransId="{9B8269E4-ECA6-4375-9CDA-F2F45DDFC3A5}"/>
    <dgm:cxn modelId="{EACE0D40-8EE6-49D6-9B6E-AD4AC7802811}" type="presOf" srcId="{96F77B3D-C6FC-471A-BCDA-4208A76EF959}" destId="{AE6FD54F-612E-4F9B-9999-81EBBCFE9F03}" srcOrd="1" destOrd="0" presId="urn:microsoft.com/office/officeart/2005/8/layout/process4"/>
    <dgm:cxn modelId="{87E98378-F41D-49AB-8916-7AF0A13E49B0}" type="presOf" srcId="{E0149E66-38E9-4742-AD03-000C60574F73}" destId="{973C8B91-CBA1-4414-9A75-3B80535120BB}" srcOrd="0" destOrd="0" presId="urn:microsoft.com/office/officeart/2005/8/layout/process4"/>
    <dgm:cxn modelId="{731C2D71-4DC0-41D4-9E5C-BCEA7EB401CD}" srcId="{561CF034-80EE-49D3-B4F7-DD05F9D630EA}" destId="{80F92CBE-7685-4B97-AAB7-C11C3D52124F}" srcOrd="0" destOrd="0" parTransId="{93064703-602A-4B94-90E8-7635B8E34D5E}" sibTransId="{07994705-ED5E-4377-A161-FC46177D7452}"/>
    <dgm:cxn modelId="{5D5E9FCA-0B3E-418B-9635-6A6EE65714EE}" type="presOf" srcId="{AECEE748-9D8A-488A-AC37-9EEF069842EA}" destId="{E70E51FA-C9AE-4F76-97EA-65CB5BE682B0}" srcOrd="0" destOrd="0" presId="urn:microsoft.com/office/officeart/2005/8/layout/process4"/>
    <dgm:cxn modelId="{5FBEDA0C-1FC6-472F-B5D0-CE220B9AE5CB}" type="presOf" srcId="{24A1047C-38F9-4114-BB9F-5EB87A48408A}" destId="{77D06725-EFF4-4CFD-A10C-A4864A1B3854}" srcOrd="0" destOrd="0" presId="urn:microsoft.com/office/officeart/2005/8/layout/process4"/>
    <dgm:cxn modelId="{F73133D7-C147-4F10-B9E6-A31118CED22B}" type="presParOf" srcId="{A5A2BC68-BB74-44B8-8F6D-30AC1DFE2955}" destId="{AACEBA0B-AE31-4CDA-B005-8D66DF530926}" srcOrd="0" destOrd="0" presId="urn:microsoft.com/office/officeart/2005/8/layout/process4"/>
    <dgm:cxn modelId="{8B23E351-7594-48A5-A835-0850B307E201}" type="presParOf" srcId="{AACEBA0B-AE31-4CDA-B005-8D66DF530926}" destId="{99C00E70-2B1A-4C28-BB38-11F6EEF1EEF1}" srcOrd="0" destOrd="0" presId="urn:microsoft.com/office/officeart/2005/8/layout/process4"/>
    <dgm:cxn modelId="{FAF752D7-4F97-4E0D-A076-8DFEC25C0CA3}" type="presParOf" srcId="{AACEBA0B-AE31-4CDA-B005-8D66DF530926}" destId="{AE6FD54F-612E-4F9B-9999-81EBBCFE9F03}" srcOrd="1" destOrd="0" presId="urn:microsoft.com/office/officeart/2005/8/layout/process4"/>
    <dgm:cxn modelId="{E6CDF4FA-25BC-4F02-9A0B-CEC824146E0B}" type="presParOf" srcId="{AACEBA0B-AE31-4CDA-B005-8D66DF530926}" destId="{DF28037B-2C6C-4DEB-AB65-2B26168ED07A}" srcOrd="2" destOrd="0" presId="urn:microsoft.com/office/officeart/2005/8/layout/process4"/>
    <dgm:cxn modelId="{990FC075-BE2A-4FF9-A93C-67B708CC26ED}" type="presParOf" srcId="{DF28037B-2C6C-4DEB-AB65-2B26168ED07A}" destId="{C04851D5-BEF9-4EAE-B3FE-9C13F50FC7FD}" srcOrd="0" destOrd="0" presId="urn:microsoft.com/office/officeart/2005/8/layout/process4"/>
    <dgm:cxn modelId="{F1CAE668-DE23-447F-9A3D-1B0AE525567A}" type="presParOf" srcId="{DF28037B-2C6C-4DEB-AB65-2B26168ED07A}" destId="{153716D6-CB19-4D41-9FAD-0B169083053B}" srcOrd="1" destOrd="0" presId="urn:microsoft.com/office/officeart/2005/8/layout/process4"/>
    <dgm:cxn modelId="{B5BF9C30-F4F0-4596-898D-43D4851D2D9F}" type="presParOf" srcId="{DF28037B-2C6C-4DEB-AB65-2B26168ED07A}" destId="{973C8B91-CBA1-4414-9A75-3B80535120BB}" srcOrd="2" destOrd="0" presId="urn:microsoft.com/office/officeart/2005/8/layout/process4"/>
    <dgm:cxn modelId="{AAB8EF7C-CA69-4F9B-913B-5EB67613A0DB}" type="presParOf" srcId="{DF28037B-2C6C-4DEB-AB65-2B26168ED07A}" destId="{E70E51FA-C9AE-4F76-97EA-65CB5BE682B0}" srcOrd="3" destOrd="0" presId="urn:microsoft.com/office/officeart/2005/8/layout/process4"/>
    <dgm:cxn modelId="{50846A8E-CA4F-465C-BE2D-1E0751AF7294}" type="presParOf" srcId="{DF28037B-2C6C-4DEB-AB65-2B26168ED07A}" destId="{526EFF05-B1AE-4C99-8EFF-B346C08177E7}" srcOrd="4" destOrd="0" presId="urn:microsoft.com/office/officeart/2005/8/layout/process4"/>
    <dgm:cxn modelId="{AF15A504-284C-491B-B6AB-7D187732CE91}" type="presParOf" srcId="{A5A2BC68-BB74-44B8-8F6D-30AC1DFE2955}" destId="{6A31618D-7E9E-4D5B-AE91-2041263F1331}" srcOrd="1" destOrd="0" presId="urn:microsoft.com/office/officeart/2005/8/layout/process4"/>
    <dgm:cxn modelId="{8BCF41A3-4BA8-46AA-8C6B-F9A86A77154B}" type="presParOf" srcId="{A5A2BC68-BB74-44B8-8F6D-30AC1DFE2955}" destId="{91011337-A9D1-4A96-9082-92BE1E20951D}" srcOrd="2" destOrd="0" presId="urn:microsoft.com/office/officeart/2005/8/layout/process4"/>
    <dgm:cxn modelId="{38041225-EBBC-4028-8B3E-35364F352566}" type="presParOf" srcId="{91011337-A9D1-4A96-9082-92BE1E20951D}" destId="{27500791-D531-4C4B-9DFA-42441A62E892}" srcOrd="0" destOrd="0" presId="urn:microsoft.com/office/officeart/2005/8/layout/process4"/>
    <dgm:cxn modelId="{BC3E992B-3ADD-45F7-BB56-95FAB684CB1D}" type="presParOf" srcId="{91011337-A9D1-4A96-9082-92BE1E20951D}" destId="{4B39B841-2FDD-440F-BE47-EB118D0EE9D7}" srcOrd="1" destOrd="0" presId="urn:microsoft.com/office/officeart/2005/8/layout/process4"/>
    <dgm:cxn modelId="{3AA0D51D-559B-47E3-BCCF-7BC08DD13B12}" type="presParOf" srcId="{91011337-A9D1-4A96-9082-92BE1E20951D}" destId="{280B39F4-EABE-4FF8-8B06-6A3B7ADFFA17}" srcOrd="2" destOrd="0" presId="urn:microsoft.com/office/officeart/2005/8/layout/process4"/>
    <dgm:cxn modelId="{02BF1877-D5F8-4A1D-80A7-A980767338B3}" type="presParOf" srcId="{280B39F4-EABE-4FF8-8B06-6A3B7ADFFA17}" destId="{88FB8150-60B8-445C-B425-582AC241EC2A}" srcOrd="0" destOrd="0" presId="urn:microsoft.com/office/officeart/2005/8/layout/process4"/>
    <dgm:cxn modelId="{144C154E-B672-45A9-A716-1010E0F8DF4D}" type="presParOf" srcId="{280B39F4-EABE-4FF8-8B06-6A3B7ADFFA17}" destId="{77D06725-EFF4-4CFD-A10C-A4864A1B3854}" srcOrd="1" destOrd="0" presId="urn:microsoft.com/office/officeart/2005/8/layout/process4"/>
    <dgm:cxn modelId="{ED0BFA8F-4201-4546-B574-610FBE3A5948}" type="presParOf" srcId="{280B39F4-EABE-4FF8-8B06-6A3B7ADFFA17}" destId="{52AE4155-1FF2-4EB3-B40A-D501123D2AE7}" srcOrd="2" destOrd="0" presId="urn:microsoft.com/office/officeart/2005/8/layout/process4"/>
    <dgm:cxn modelId="{FF89ADDF-A415-4571-AA97-3126D30A8122}" type="presParOf" srcId="{A5A2BC68-BB74-44B8-8F6D-30AC1DFE2955}" destId="{2B138B79-4950-4504-975C-44B5F5CDAC1C}" srcOrd="3" destOrd="0" presId="urn:microsoft.com/office/officeart/2005/8/layout/process4"/>
    <dgm:cxn modelId="{0CE68020-A851-474E-8D31-A6CC7079057A}" type="presParOf" srcId="{A5A2BC68-BB74-44B8-8F6D-30AC1DFE2955}" destId="{461C7EFC-7D33-47F4-ADFA-DE2D2801A1C5}" srcOrd="4" destOrd="0" presId="urn:microsoft.com/office/officeart/2005/8/layout/process4"/>
    <dgm:cxn modelId="{CB454CC5-4A2E-4F3E-B1B0-ECF94271EE41}" type="presParOf" srcId="{461C7EFC-7D33-47F4-ADFA-DE2D2801A1C5}" destId="{7BAF5784-14B6-4513-9EBB-BF307B89DB16}" srcOrd="0" destOrd="0" presId="urn:microsoft.com/office/officeart/2005/8/layout/process4"/>
    <dgm:cxn modelId="{5728EBF7-126B-462F-A0EA-F917E44854FF}" type="presParOf" srcId="{461C7EFC-7D33-47F4-ADFA-DE2D2801A1C5}" destId="{E13AE055-3FDF-4208-9BDA-BE762B870076}" srcOrd="1" destOrd="0" presId="urn:microsoft.com/office/officeart/2005/8/layout/process4"/>
    <dgm:cxn modelId="{1AF0867D-F00B-4BB1-A39A-8116BDD83D07}" type="presParOf" srcId="{461C7EFC-7D33-47F4-ADFA-DE2D2801A1C5}" destId="{7EC12A81-6237-4B6F-ADD3-3706690D6D04}" srcOrd="2" destOrd="0" presId="urn:microsoft.com/office/officeart/2005/8/layout/process4"/>
    <dgm:cxn modelId="{6D118131-B20E-41E0-95FC-FDBC611BF3B3}" type="presParOf" srcId="{7EC12A81-6237-4B6F-ADD3-3706690D6D04}" destId="{181A3AE5-A595-4092-8ED8-AABA85FD772D}" srcOrd="0" destOrd="0" presId="urn:microsoft.com/office/officeart/2005/8/layout/process4"/>
    <dgm:cxn modelId="{50D41E5A-34C2-473A-8991-C3379A3BB252}" type="presParOf" srcId="{7EC12A81-6237-4B6F-ADD3-3706690D6D04}" destId="{3D3D62EE-8F2E-4AE2-A0E4-5305C46CECCC}" srcOrd="1" destOrd="0" presId="urn:microsoft.com/office/officeart/2005/8/layout/process4"/>
    <dgm:cxn modelId="{E4BF21A7-A8BB-49AA-8819-EF35DA13247C}" type="presParOf" srcId="{7EC12A81-6237-4B6F-ADD3-3706690D6D04}" destId="{3F558029-9BAE-4E12-BD92-E01DE8ED05CC}" srcOrd="2" destOrd="0" presId="urn:microsoft.com/office/officeart/2005/8/layout/process4"/>
    <dgm:cxn modelId="{7D20E502-E148-4C32-A2E9-FE3787A3D9F1}" type="presParOf" srcId="{7EC12A81-6237-4B6F-ADD3-3706690D6D04}" destId="{54A7CFB9-8CE0-428F-9A20-9C5E37A34326}" srcOrd="3" destOrd="0" presId="urn:microsoft.com/office/officeart/2005/8/layout/process4"/>
    <dgm:cxn modelId="{5F060D3A-7C97-4048-8656-3F6E8D18C4CD}" type="presParOf" srcId="{7EC12A81-6237-4B6F-ADD3-3706690D6D04}" destId="{A855DD5A-4DFD-41B5-8BB3-1C65F52366D8}" srcOrd="4" destOrd="0" presId="urn:microsoft.com/office/officeart/2005/8/layout/process4"/>
    <dgm:cxn modelId="{63111E98-33D9-4763-B9AE-6763B27AF01B}" type="presParOf" srcId="{A5A2BC68-BB74-44B8-8F6D-30AC1DFE2955}" destId="{12B389E1-F73E-4B64-9A80-A48BA8C5EAC6}" srcOrd="5" destOrd="0" presId="urn:microsoft.com/office/officeart/2005/8/layout/process4"/>
    <dgm:cxn modelId="{75BB8918-0CE8-4567-8E06-F63EAEED6C4E}" type="presParOf" srcId="{A5A2BC68-BB74-44B8-8F6D-30AC1DFE2955}" destId="{870F2F96-2147-4125-AF9B-CEED9296EE8C}" srcOrd="6" destOrd="0" presId="urn:microsoft.com/office/officeart/2005/8/layout/process4"/>
    <dgm:cxn modelId="{15EBC6D1-C3E2-4493-A380-4A4C1311E742}" type="presParOf" srcId="{870F2F96-2147-4125-AF9B-CEED9296EE8C}" destId="{8B9A6CD1-5EE9-4536-8CAB-BB49B80F6867}" srcOrd="0" destOrd="0" presId="urn:microsoft.com/office/officeart/2005/8/layout/process4"/>
    <dgm:cxn modelId="{362B9974-5A87-484D-BEFB-830AE8287EF1}" type="presParOf" srcId="{870F2F96-2147-4125-AF9B-CEED9296EE8C}" destId="{A369A6DF-B901-45D1-B8E6-7247C69693F5}" srcOrd="1" destOrd="0" presId="urn:microsoft.com/office/officeart/2005/8/layout/process4"/>
    <dgm:cxn modelId="{E7569299-D279-447C-A193-622674D9B497}" type="presParOf" srcId="{870F2F96-2147-4125-AF9B-CEED9296EE8C}" destId="{32FDC79E-D012-4510-8ECA-1D5E0A64983D}" srcOrd="2" destOrd="0" presId="urn:microsoft.com/office/officeart/2005/8/layout/process4"/>
    <dgm:cxn modelId="{FA9C4BEC-8E77-4F69-A108-8D41E081DD67}" type="presParOf" srcId="{32FDC79E-D012-4510-8ECA-1D5E0A64983D}" destId="{B712D6E1-B5C1-4927-B375-92871A73E5F6}" srcOrd="0" destOrd="0" presId="urn:microsoft.com/office/officeart/2005/8/layout/process4"/>
    <dgm:cxn modelId="{E033E3A8-9B0B-4127-87EB-9E496F4346E8}" type="presParOf" srcId="{32FDC79E-D012-4510-8ECA-1D5E0A64983D}" destId="{27503CED-6BA7-428A-9D9A-9E01F0093D3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DB78B9-7D20-4691-8D65-8DB0A833796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43CDD0-AB30-4E63-ADE6-30A4C32DD65C}">
      <dgm:prSet phldrT="[Text]"/>
      <dgm:spPr/>
      <dgm:t>
        <a:bodyPr/>
        <a:lstStyle/>
        <a:p>
          <a:r>
            <a:rPr lang="en-US" dirty="0" smtClean="0"/>
            <a:t>Pre-Processing / Segmentation</a:t>
          </a:r>
          <a:endParaRPr lang="en-US" dirty="0"/>
        </a:p>
      </dgm:t>
    </dgm:pt>
    <dgm:pt modelId="{BCA46A5B-71E4-4F04-8667-07F41804BA12}" type="parTrans" cxnId="{CE65A2AC-8E88-47B4-974A-BB75495531CA}">
      <dgm:prSet/>
      <dgm:spPr/>
      <dgm:t>
        <a:bodyPr/>
        <a:lstStyle/>
        <a:p>
          <a:endParaRPr lang="en-US"/>
        </a:p>
      </dgm:t>
    </dgm:pt>
    <dgm:pt modelId="{936BA17E-08CC-43E4-B84A-815CC9666547}" type="sibTrans" cxnId="{CE65A2AC-8E88-47B4-974A-BB75495531CA}">
      <dgm:prSet/>
      <dgm:spPr/>
      <dgm:t>
        <a:bodyPr/>
        <a:lstStyle/>
        <a:p>
          <a:endParaRPr lang="en-US"/>
        </a:p>
      </dgm:t>
    </dgm:pt>
    <dgm:pt modelId="{E8EC7D95-9269-4EFB-A1BA-01F86C03066F}">
      <dgm:prSet phldrT="[Text]" custT="1"/>
      <dgm:spPr/>
      <dgm:t>
        <a:bodyPr/>
        <a:lstStyle/>
        <a:p>
          <a:r>
            <a:rPr lang="en-US" sz="1800" b="1" dirty="0" smtClean="0"/>
            <a:t>Connected-Component based methods</a:t>
          </a:r>
          <a:endParaRPr lang="en-US" sz="1800" b="1" dirty="0"/>
        </a:p>
      </dgm:t>
    </dgm:pt>
    <dgm:pt modelId="{26ED6BD7-108D-49F4-A226-74B2992FE4D0}" type="parTrans" cxnId="{CBD93075-6F7B-40E3-AA9E-8EF59218B860}">
      <dgm:prSet/>
      <dgm:spPr/>
      <dgm:t>
        <a:bodyPr/>
        <a:lstStyle/>
        <a:p>
          <a:endParaRPr lang="en-US"/>
        </a:p>
      </dgm:t>
    </dgm:pt>
    <dgm:pt modelId="{574CEB99-7D1E-4314-B962-D42FAA5EEC40}" type="sibTrans" cxnId="{CBD93075-6F7B-40E3-AA9E-8EF59218B860}">
      <dgm:prSet/>
      <dgm:spPr/>
      <dgm:t>
        <a:bodyPr/>
        <a:lstStyle/>
        <a:p>
          <a:endParaRPr lang="en-US"/>
        </a:p>
      </dgm:t>
    </dgm:pt>
    <dgm:pt modelId="{E3856EA4-6D50-4C97-B72D-10DEA1279111}">
      <dgm:prSet phldrT="[Text]" custT="1"/>
      <dgm:spPr/>
      <dgm:t>
        <a:bodyPr/>
        <a:lstStyle/>
        <a:p>
          <a:r>
            <a:rPr lang="en-US" sz="1800" b="1" dirty="0" smtClean="0"/>
            <a:t>Morphological Approach </a:t>
          </a:r>
          <a:endParaRPr lang="en-US" sz="1800" b="1" dirty="0"/>
        </a:p>
      </dgm:t>
    </dgm:pt>
    <dgm:pt modelId="{9A78F27F-06CB-46CC-B754-B73B127E9837}" type="parTrans" cxnId="{2CB75CE1-20D0-47D2-AD59-D2CBCBCCFF6F}">
      <dgm:prSet/>
      <dgm:spPr/>
      <dgm:t>
        <a:bodyPr/>
        <a:lstStyle/>
        <a:p>
          <a:endParaRPr lang="en-US"/>
        </a:p>
      </dgm:t>
    </dgm:pt>
    <dgm:pt modelId="{FFC97825-D5CF-4A5B-9C87-AB7DBF25B3B0}" type="sibTrans" cxnId="{2CB75CE1-20D0-47D2-AD59-D2CBCBCCFF6F}">
      <dgm:prSet/>
      <dgm:spPr/>
      <dgm:t>
        <a:bodyPr/>
        <a:lstStyle/>
        <a:p>
          <a:endParaRPr lang="en-US"/>
        </a:p>
      </dgm:t>
    </dgm:pt>
    <dgm:pt modelId="{561CF034-80EE-49D3-B4F7-DD05F9D630EA}">
      <dgm:prSet phldrT="[Text]"/>
      <dgm:spPr/>
      <dgm:t>
        <a:bodyPr/>
        <a:lstStyle/>
        <a:p>
          <a:r>
            <a:rPr lang="en-US" dirty="0" smtClean="0"/>
            <a:t>Feature Selection / Extraction</a:t>
          </a:r>
          <a:endParaRPr lang="en-US" dirty="0"/>
        </a:p>
      </dgm:t>
    </dgm:pt>
    <dgm:pt modelId="{9E648AB9-C1CA-4A23-95CA-577CBA633412}" type="parTrans" cxnId="{1BA0A9B4-3E21-4F8C-95F1-9BCCBAD2CE43}">
      <dgm:prSet/>
      <dgm:spPr/>
      <dgm:t>
        <a:bodyPr/>
        <a:lstStyle/>
        <a:p>
          <a:endParaRPr lang="en-US"/>
        </a:p>
      </dgm:t>
    </dgm:pt>
    <dgm:pt modelId="{D74749CC-A2B3-422E-86B3-D07D21E60809}" type="sibTrans" cxnId="{1BA0A9B4-3E21-4F8C-95F1-9BCCBAD2CE43}">
      <dgm:prSet/>
      <dgm:spPr/>
      <dgm:t>
        <a:bodyPr/>
        <a:lstStyle/>
        <a:p>
          <a:endParaRPr lang="en-US"/>
        </a:p>
      </dgm:t>
    </dgm:pt>
    <dgm:pt modelId="{80F92CBE-7685-4B97-AAB7-C11C3D52124F}">
      <dgm:prSet phldrT="[Text]" custT="1"/>
      <dgm:spPr/>
      <dgm:t>
        <a:bodyPr/>
        <a:lstStyle/>
        <a:p>
          <a:r>
            <a:rPr lang="en-US" sz="1500" b="1" dirty="0" smtClean="0"/>
            <a:t>Vertical &amp; Horizontal Projections</a:t>
          </a:r>
          <a:endParaRPr lang="en-US" sz="1500" b="1" dirty="0"/>
        </a:p>
      </dgm:t>
    </dgm:pt>
    <dgm:pt modelId="{93064703-602A-4B94-90E8-7635B8E34D5E}" type="parTrans" cxnId="{731C2D71-4DC0-41D4-9E5C-BCEA7EB401CD}">
      <dgm:prSet/>
      <dgm:spPr/>
      <dgm:t>
        <a:bodyPr/>
        <a:lstStyle/>
        <a:p>
          <a:endParaRPr lang="en-US"/>
        </a:p>
      </dgm:t>
    </dgm:pt>
    <dgm:pt modelId="{07994705-ED5E-4377-A161-FC46177D7452}" type="sibTrans" cxnId="{731C2D71-4DC0-41D4-9E5C-BCEA7EB401CD}">
      <dgm:prSet/>
      <dgm:spPr/>
      <dgm:t>
        <a:bodyPr/>
        <a:lstStyle/>
        <a:p>
          <a:endParaRPr lang="en-US"/>
        </a:p>
      </dgm:t>
    </dgm:pt>
    <dgm:pt modelId="{9553CEC3-ADD6-467C-BF34-ABE04E129EEC}">
      <dgm:prSet phldrT="[Text]" custT="1"/>
      <dgm:spPr/>
      <dgm:t>
        <a:bodyPr/>
        <a:lstStyle/>
        <a:p>
          <a:r>
            <a:rPr lang="en-US" sz="1500" b="1" dirty="0" smtClean="0"/>
            <a:t>Zoning</a:t>
          </a:r>
          <a:endParaRPr lang="en-US" sz="1500" b="1" dirty="0"/>
        </a:p>
      </dgm:t>
    </dgm:pt>
    <dgm:pt modelId="{93B9652B-D135-4471-BBFD-6554BFB5087C}" type="parTrans" cxnId="{A9764978-7F2E-4F24-832D-A8E9282FD968}">
      <dgm:prSet/>
      <dgm:spPr/>
      <dgm:t>
        <a:bodyPr/>
        <a:lstStyle/>
        <a:p>
          <a:endParaRPr lang="en-US"/>
        </a:p>
      </dgm:t>
    </dgm:pt>
    <dgm:pt modelId="{815E343B-8348-4D22-985F-25DC250290D7}" type="sibTrans" cxnId="{A9764978-7F2E-4F24-832D-A8E9282FD968}">
      <dgm:prSet/>
      <dgm:spPr/>
      <dgm:t>
        <a:bodyPr/>
        <a:lstStyle/>
        <a:p>
          <a:endParaRPr lang="en-US"/>
        </a:p>
      </dgm:t>
    </dgm:pt>
    <dgm:pt modelId="{A28092AF-36C4-4C28-BC6F-AAFB4066A902}">
      <dgm:prSet phldrT="[Text]"/>
      <dgm:spPr/>
      <dgm:t>
        <a:bodyPr/>
        <a:lstStyle/>
        <a:p>
          <a:r>
            <a:rPr lang="en-US" dirty="0" smtClean="0"/>
            <a:t>Dimension Reduction</a:t>
          </a:r>
          <a:endParaRPr lang="en-US" dirty="0"/>
        </a:p>
      </dgm:t>
    </dgm:pt>
    <dgm:pt modelId="{F0901963-7AFF-42D9-8352-9E173F45C236}" type="parTrans" cxnId="{0508C586-14F6-40B2-93F3-1206C7A58AD4}">
      <dgm:prSet/>
      <dgm:spPr/>
      <dgm:t>
        <a:bodyPr/>
        <a:lstStyle/>
        <a:p>
          <a:endParaRPr lang="en-US"/>
        </a:p>
      </dgm:t>
    </dgm:pt>
    <dgm:pt modelId="{4C04D026-34BD-4975-B006-68F7FF7EC0C3}" type="sibTrans" cxnId="{0508C586-14F6-40B2-93F3-1206C7A58AD4}">
      <dgm:prSet/>
      <dgm:spPr/>
      <dgm:t>
        <a:bodyPr/>
        <a:lstStyle/>
        <a:p>
          <a:endParaRPr lang="en-US"/>
        </a:p>
      </dgm:t>
    </dgm:pt>
    <dgm:pt modelId="{925A15BE-10B2-478F-A1B3-B3270CAA73BD}">
      <dgm:prSet phldrT="[Text]" custT="1"/>
      <dgm:spPr/>
      <dgm:t>
        <a:bodyPr/>
        <a:lstStyle/>
        <a:p>
          <a:r>
            <a:rPr lang="en-US" sz="1500" b="1" dirty="0" smtClean="0"/>
            <a:t>PCA</a:t>
          </a:r>
          <a:endParaRPr lang="en-US" sz="1500" b="1" dirty="0"/>
        </a:p>
      </dgm:t>
    </dgm:pt>
    <dgm:pt modelId="{250F0341-C674-4487-BD39-6F61F99BFCD8}" type="parTrans" cxnId="{6F068092-A6DE-4480-B2FE-739CE99E332D}">
      <dgm:prSet/>
      <dgm:spPr/>
      <dgm:t>
        <a:bodyPr/>
        <a:lstStyle/>
        <a:p>
          <a:endParaRPr lang="en-US"/>
        </a:p>
      </dgm:t>
    </dgm:pt>
    <dgm:pt modelId="{E7D784AF-A709-4301-9CD6-6DF977793838}" type="sibTrans" cxnId="{6F068092-A6DE-4480-B2FE-739CE99E332D}">
      <dgm:prSet/>
      <dgm:spPr/>
      <dgm:t>
        <a:bodyPr/>
        <a:lstStyle/>
        <a:p>
          <a:endParaRPr lang="en-US"/>
        </a:p>
      </dgm:t>
    </dgm:pt>
    <dgm:pt modelId="{24A1047C-38F9-4114-BB9F-5EB87A48408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4BDA2517-46DD-48DE-8A1B-CB543AFB8783}" type="parTrans" cxnId="{96201A09-DD6D-472B-B547-740F3DFD8503}">
      <dgm:prSet/>
      <dgm:spPr/>
      <dgm:t>
        <a:bodyPr/>
        <a:lstStyle/>
        <a:p>
          <a:endParaRPr lang="en-US"/>
        </a:p>
      </dgm:t>
    </dgm:pt>
    <dgm:pt modelId="{2DEEFC25-C6D2-45E9-9CAB-6CE97789C9E7}" type="sibTrans" cxnId="{96201A09-DD6D-472B-B547-740F3DFD8503}">
      <dgm:prSet/>
      <dgm:spPr/>
      <dgm:t>
        <a:bodyPr/>
        <a:lstStyle/>
        <a:p>
          <a:endParaRPr lang="en-US"/>
        </a:p>
      </dgm:t>
    </dgm:pt>
    <dgm:pt modelId="{96F77B3D-C6FC-471A-BCDA-4208A76EF95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8EEE295A-6D33-4500-926B-5EA69DC562CE}" type="parTrans" cxnId="{7D7E263F-D80C-4B8E-B9FE-0AF25502F61C}">
      <dgm:prSet/>
      <dgm:spPr/>
      <dgm:t>
        <a:bodyPr/>
        <a:lstStyle/>
        <a:p>
          <a:endParaRPr lang="en-US"/>
        </a:p>
      </dgm:t>
    </dgm:pt>
    <dgm:pt modelId="{FC84EC0B-591D-4282-8EB8-2D99E6B48503}" type="sibTrans" cxnId="{7D7E263F-D80C-4B8E-B9FE-0AF25502F61C}">
      <dgm:prSet/>
      <dgm:spPr/>
      <dgm:t>
        <a:bodyPr/>
        <a:lstStyle/>
        <a:p>
          <a:endParaRPr lang="en-US"/>
        </a:p>
      </dgm:t>
    </dgm:pt>
    <dgm:pt modelId="{E0149E66-38E9-4742-AD03-000C60574F73}">
      <dgm:prSet phldrT="[Text]" custT="1"/>
      <dgm:spPr/>
      <dgm:t>
        <a:bodyPr/>
        <a:lstStyle/>
        <a:p>
          <a:r>
            <a:rPr lang="en-US" sz="1500" b="1" dirty="0" smtClean="0"/>
            <a:t>Naive </a:t>
          </a:r>
          <a:r>
            <a:rPr lang="en-US" sz="1500" b="1" dirty="0" err="1" smtClean="0"/>
            <a:t>Bayes</a:t>
          </a:r>
          <a:r>
            <a:rPr lang="en-US" sz="1500" b="1" dirty="0" smtClean="0"/>
            <a:t>, </a:t>
          </a:r>
          <a:r>
            <a:rPr lang="en-US" sz="1500" b="1" dirty="0" err="1" smtClean="0"/>
            <a:t>Bayes</a:t>
          </a:r>
          <a:endParaRPr lang="en-US" sz="1500" b="1" dirty="0" smtClean="0"/>
        </a:p>
      </dgm:t>
    </dgm:pt>
    <dgm:pt modelId="{8748F87D-853B-4109-8557-66D0BE354D96}" type="parTrans" cxnId="{09A3261F-EF96-43B9-98B5-969A3502E867}">
      <dgm:prSet/>
      <dgm:spPr/>
      <dgm:t>
        <a:bodyPr/>
        <a:lstStyle/>
        <a:p>
          <a:endParaRPr lang="en-US"/>
        </a:p>
      </dgm:t>
    </dgm:pt>
    <dgm:pt modelId="{9B8269E4-ECA6-4375-9CDA-F2F45DDFC3A5}" type="sibTrans" cxnId="{09A3261F-EF96-43B9-98B5-969A3502E867}">
      <dgm:prSet/>
      <dgm:spPr/>
      <dgm:t>
        <a:bodyPr/>
        <a:lstStyle/>
        <a:p>
          <a:endParaRPr lang="en-US"/>
        </a:p>
      </dgm:t>
    </dgm:pt>
    <dgm:pt modelId="{A4C31D15-A2A4-4548-B606-CBAD93D7D5B7}">
      <dgm:prSet phldrT="[Text]" custT="1"/>
      <dgm:spPr/>
      <dgm:t>
        <a:bodyPr/>
        <a:lstStyle/>
        <a:p>
          <a:r>
            <a:rPr lang="en-US" sz="1500" b="1" dirty="0" smtClean="0"/>
            <a:t>Elliptical Fourier Descriptors</a:t>
          </a:r>
          <a:endParaRPr lang="en-US" sz="1500" b="1" dirty="0"/>
        </a:p>
      </dgm:t>
    </dgm:pt>
    <dgm:pt modelId="{34F5FE34-FEE0-4344-833E-ACAAA98D57DC}" type="parTrans" cxnId="{4E7313DB-2B75-44BA-8A05-A24EB14F3360}">
      <dgm:prSet/>
      <dgm:spPr/>
      <dgm:t>
        <a:bodyPr/>
        <a:lstStyle/>
        <a:p>
          <a:endParaRPr lang="en-US"/>
        </a:p>
      </dgm:t>
    </dgm:pt>
    <dgm:pt modelId="{7B6C9BE7-5B75-441F-850E-B9A25D412517}" type="sibTrans" cxnId="{4E7313DB-2B75-44BA-8A05-A24EB14F3360}">
      <dgm:prSet/>
      <dgm:spPr/>
      <dgm:t>
        <a:bodyPr/>
        <a:lstStyle/>
        <a:p>
          <a:endParaRPr lang="en-US"/>
        </a:p>
      </dgm:t>
    </dgm:pt>
    <dgm:pt modelId="{828E9016-0859-4800-AB11-0AAD4496842C}">
      <dgm:prSet phldrT="[Text]" custT="1"/>
      <dgm:spPr/>
      <dgm:t>
        <a:bodyPr/>
        <a:lstStyle/>
        <a:p>
          <a:r>
            <a:rPr lang="en-US" sz="1500" b="1" dirty="0" smtClean="0"/>
            <a:t>Filters (Gabor, </a:t>
          </a:r>
          <a:r>
            <a:rPr lang="en-US" sz="1500" b="1" dirty="0" err="1" smtClean="0"/>
            <a:t>Laplacian</a:t>
          </a:r>
          <a:r>
            <a:rPr lang="en-US" sz="1500" b="1" dirty="0" smtClean="0"/>
            <a:t>)</a:t>
          </a:r>
          <a:endParaRPr lang="en-US" sz="1500" b="1" dirty="0"/>
        </a:p>
      </dgm:t>
    </dgm:pt>
    <dgm:pt modelId="{0DEDC997-1935-45BA-A1DF-8A5F5B463DD0}" type="parTrans" cxnId="{CFC6ED0A-87F8-47A7-BC74-B82698E9A616}">
      <dgm:prSet/>
      <dgm:spPr/>
      <dgm:t>
        <a:bodyPr/>
        <a:lstStyle/>
        <a:p>
          <a:endParaRPr lang="en-US"/>
        </a:p>
      </dgm:t>
    </dgm:pt>
    <dgm:pt modelId="{F7243183-9B66-4E85-8197-290A4632FC55}" type="sibTrans" cxnId="{CFC6ED0A-87F8-47A7-BC74-B82698E9A616}">
      <dgm:prSet/>
      <dgm:spPr/>
      <dgm:t>
        <a:bodyPr/>
        <a:lstStyle/>
        <a:p>
          <a:endParaRPr lang="en-US"/>
        </a:p>
      </dgm:t>
    </dgm:pt>
    <dgm:pt modelId="{B0BFAE41-1E6E-4440-B094-3134FE8F8DFB}">
      <dgm:prSet phldrT="[Text]" custT="1"/>
      <dgm:spPr/>
      <dgm:t>
        <a:bodyPr/>
        <a:lstStyle/>
        <a:p>
          <a:r>
            <a:rPr lang="en-US" sz="1500" b="1" dirty="0" smtClean="0"/>
            <a:t>Deep </a:t>
          </a:r>
          <a:r>
            <a:rPr lang="en-US" sz="1500" b="1" dirty="0" err="1" smtClean="0"/>
            <a:t>Autoencoder</a:t>
          </a:r>
          <a:endParaRPr lang="en-US" sz="1500" b="1" dirty="0"/>
        </a:p>
      </dgm:t>
    </dgm:pt>
    <dgm:pt modelId="{2C80A6DB-70C3-4E61-8449-259890E250C8}" type="parTrans" cxnId="{A70A04CF-A3CC-4FB1-A1FE-FF5C3A5EAA55}">
      <dgm:prSet/>
      <dgm:spPr/>
      <dgm:t>
        <a:bodyPr/>
        <a:lstStyle/>
        <a:p>
          <a:endParaRPr lang="en-US"/>
        </a:p>
      </dgm:t>
    </dgm:pt>
    <dgm:pt modelId="{D4461C5B-0CB4-4335-866E-1118AF1E7252}" type="sibTrans" cxnId="{A70A04CF-A3CC-4FB1-A1FE-FF5C3A5EAA55}">
      <dgm:prSet/>
      <dgm:spPr/>
      <dgm:t>
        <a:bodyPr/>
        <a:lstStyle/>
        <a:p>
          <a:endParaRPr lang="en-US"/>
        </a:p>
      </dgm:t>
    </dgm:pt>
    <dgm:pt modelId="{EEE47AF9-9FD7-45AF-A782-4B7A3D8C2D4D}">
      <dgm:prSet phldrT="[Text]" custT="1"/>
      <dgm:spPr/>
      <dgm:t>
        <a:bodyPr/>
        <a:lstStyle/>
        <a:p>
          <a:r>
            <a:rPr lang="en-US" sz="1400" b="1" dirty="0" smtClean="0"/>
            <a:t>Nearest </a:t>
          </a:r>
          <a:r>
            <a:rPr lang="en-US" sz="1500" b="1" dirty="0" smtClean="0"/>
            <a:t>Neighbor</a:t>
          </a:r>
        </a:p>
      </dgm:t>
    </dgm:pt>
    <dgm:pt modelId="{C4833344-BA24-4494-9547-CF54124EB99A}" type="parTrans" cxnId="{69446DE1-B037-4AFB-AA22-B283DA9B4701}">
      <dgm:prSet/>
      <dgm:spPr/>
      <dgm:t>
        <a:bodyPr/>
        <a:lstStyle/>
        <a:p>
          <a:endParaRPr lang="en-US"/>
        </a:p>
      </dgm:t>
    </dgm:pt>
    <dgm:pt modelId="{3CB0F00B-9FE9-4951-B6C4-29545F229CDD}" type="sibTrans" cxnId="{69446DE1-B037-4AFB-AA22-B283DA9B4701}">
      <dgm:prSet/>
      <dgm:spPr/>
      <dgm:t>
        <a:bodyPr/>
        <a:lstStyle/>
        <a:p>
          <a:endParaRPr lang="en-US"/>
        </a:p>
      </dgm:t>
    </dgm:pt>
    <dgm:pt modelId="{AECEE748-9D8A-488A-AC37-9EEF069842EA}">
      <dgm:prSet phldrT="[Text]" custT="1"/>
      <dgm:spPr/>
      <dgm:t>
        <a:bodyPr/>
        <a:lstStyle/>
        <a:p>
          <a:r>
            <a:rPr lang="en-US" sz="1500" b="1" dirty="0" smtClean="0"/>
            <a:t>SVM </a:t>
          </a:r>
        </a:p>
      </dgm:t>
    </dgm:pt>
    <dgm:pt modelId="{554CEC9F-2D0F-499B-948C-5AD17C88631D}" type="parTrans" cxnId="{9A2FC158-F27A-47E3-8AD3-F670ACA7E89E}">
      <dgm:prSet/>
      <dgm:spPr/>
      <dgm:t>
        <a:bodyPr/>
        <a:lstStyle/>
        <a:p>
          <a:endParaRPr lang="en-US"/>
        </a:p>
      </dgm:t>
    </dgm:pt>
    <dgm:pt modelId="{8DCE025F-EAC4-47F2-87C4-87B6D7869A4A}" type="sibTrans" cxnId="{9A2FC158-F27A-47E3-8AD3-F670ACA7E89E}">
      <dgm:prSet/>
      <dgm:spPr/>
      <dgm:t>
        <a:bodyPr/>
        <a:lstStyle/>
        <a:p>
          <a:endParaRPr lang="en-US"/>
        </a:p>
      </dgm:t>
    </dgm:pt>
    <dgm:pt modelId="{07AD20EF-0E23-448C-A86F-497BA2B8E89D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  <a:endParaRPr lang="en-US" sz="1500" b="1" dirty="0"/>
        </a:p>
      </dgm:t>
    </dgm:pt>
    <dgm:pt modelId="{24E6273E-1441-432C-AFFA-38D7B8ED39B0}" type="parTrans" cxnId="{2D26454A-208F-4D93-8E96-BF38F4EFE695}">
      <dgm:prSet/>
      <dgm:spPr/>
      <dgm:t>
        <a:bodyPr/>
        <a:lstStyle/>
        <a:p>
          <a:endParaRPr lang="en-US"/>
        </a:p>
      </dgm:t>
    </dgm:pt>
    <dgm:pt modelId="{B38374EF-4954-4457-B54D-D9701CB1D4E8}" type="sibTrans" cxnId="{2D26454A-208F-4D93-8E96-BF38F4EFE695}">
      <dgm:prSet/>
      <dgm:spPr/>
      <dgm:t>
        <a:bodyPr/>
        <a:lstStyle/>
        <a:p>
          <a:endParaRPr lang="en-US"/>
        </a:p>
      </dgm:t>
    </dgm:pt>
    <dgm:pt modelId="{89BA602D-9CEA-449B-800B-DFA451E2A15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98C17FF1-082E-4FAC-9FC4-48345476DDD8}" type="parTrans" cxnId="{BD070141-80EE-4EFF-88A0-629419BCAD40}">
      <dgm:prSet/>
      <dgm:spPr/>
      <dgm:t>
        <a:bodyPr/>
        <a:lstStyle/>
        <a:p>
          <a:endParaRPr lang="en-US"/>
        </a:p>
      </dgm:t>
    </dgm:pt>
    <dgm:pt modelId="{476AB23E-9A29-4F80-B271-4511D3D1DCCC}" type="sibTrans" cxnId="{BD070141-80EE-4EFF-88A0-629419BCAD40}">
      <dgm:prSet/>
      <dgm:spPr/>
      <dgm:t>
        <a:bodyPr/>
        <a:lstStyle/>
        <a:p>
          <a:endParaRPr lang="en-US"/>
        </a:p>
      </dgm:t>
    </dgm:pt>
    <dgm:pt modelId="{1FA9F637-ECA0-4FAC-9E0A-5C8E2E59F5A7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</a:p>
      </dgm:t>
    </dgm:pt>
    <dgm:pt modelId="{270B4711-3A3C-479F-981C-78F814CC4FF3}" type="parTrans" cxnId="{A755FB93-6A59-4337-AA66-D33DC93F1BCA}">
      <dgm:prSet/>
      <dgm:spPr/>
      <dgm:t>
        <a:bodyPr/>
        <a:lstStyle/>
        <a:p>
          <a:endParaRPr lang="en-US"/>
        </a:p>
      </dgm:t>
    </dgm:pt>
    <dgm:pt modelId="{3D081467-30D9-4E06-A66C-66FA8AB7B76B}" type="sibTrans" cxnId="{A755FB93-6A59-4337-AA66-D33DC93F1BCA}">
      <dgm:prSet/>
      <dgm:spPr/>
      <dgm:t>
        <a:bodyPr/>
        <a:lstStyle/>
        <a:p>
          <a:endParaRPr lang="en-US"/>
        </a:p>
      </dgm:t>
    </dgm:pt>
    <dgm:pt modelId="{A5A2BC68-BB74-44B8-8F6D-30AC1DFE2955}" type="pres">
      <dgm:prSet presAssocID="{04DB78B9-7D20-4691-8D65-8DB0A83379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EBA0B-AE31-4CDA-B005-8D66DF530926}" type="pres">
      <dgm:prSet presAssocID="{96F77B3D-C6FC-471A-BCDA-4208A76EF959}" presName="boxAndChildren" presStyleCnt="0"/>
      <dgm:spPr/>
    </dgm:pt>
    <dgm:pt modelId="{99C00E70-2B1A-4C28-BB38-11F6EEF1EEF1}" type="pres">
      <dgm:prSet presAssocID="{96F77B3D-C6FC-471A-BCDA-4208A76EF959}" presName="parentTextBox" presStyleLbl="node1" presStyleIdx="0" presStyleCnt="4"/>
      <dgm:spPr/>
      <dgm:t>
        <a:bodyPr/>
        <a:lstStyle/>
        <a:p>
          <a:endParaRPr lang="en-US"/>
        </a:p>
      </dgm:t>
    </dgm:pt>
    <dgm:pt modelId="{AE6FD54F-612E-4F9B-9999-81EBBCFE9F03}" type="pres">
      <dgm:prSet presAssocID="{96F77B3D-C6FC-471A-BCDA-4208A76EF959}" presName="entireBox" presStyleLbl="node1" presStyleIdx="0" presStyleCnt="4"/>
      <dgm:spPr/>
      <dgm:t>
        <a:bodyPr/>
        <a:lstStyle/>
        <a:p>
          <a:endParaRPr lang="en-US"/>
        </a:p>
      </dgm:t>
    </dgm:pt>
    <dgm:pt modelId="{DF28037B-2C6C-4DEB-AB65-2B26168ED07A}" type="pres">
      <dgm:prSet presAssocID="{96F77B3D-C6FC-471A-BCDA-4208A76EF959}" presName="descendantBox" presStyleCnt="0"/>
      <dgm:spPr/>
    </dgm:pt>
    <dgm:pt modelId="{C04851D5-BEF9-4EAE-B3FE-9C13F50FC7FD}" type="pres">
      <dgm:prSet presAssocID="{89BA602D-9CEA-449B-800B-DFA451E2A15A}" presName="childTextBox" presStyleLbl="fg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716D6-CB19-4D41-9FAD-0B169083053B}" type="pres">
      <dgm:prSet presAssocID="{EEE47AF9-9FD7-45AF-A782-4B7A3D8C2D4D}" presName="childTextBox" presStyleLbl="fg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C8B91-CBA1-4414-9A75-3B80535120BB}" type="pres">
      <dgm:prSet presAssocID="{E0149E66-38E9-4742-AD03-000C60574F73}" presName="childTextBox" presStyleLbl="fg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51FA-C9AE-4F76-97EA-65CB5BE682B0}" type="pres">
      <dgm:prSet presAssocID="{AECEE748-9D8A-488A-AC37-9EEF069842EA}" presName="childTextBox" presStyleLbl="fg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EFF05-B1AE-4C99-8EFF-B346C08177E7}" type="pres">
      <dgm:prSet presAssocID="{1FA9F637-ECA0-4FAC-9E0A-5C8E2E59F5A7}" presName="childTextBox" presStyleLbl="fg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18D-7E9E-4D5B-AE91-2041263F1331}" type="pres">
      <dgm:prSet presAssocID="{4C04D026-34BD-4975-B006-68F7FF7EC0C3}" presName="sp" presStyleCnt="0"/>
      <dgm:spPr/>
    </dgm:pt>
    <dgm:pt modelId="{91011337-A9D1-4A96-9082-92BE1E20951D}" type="pres">
      <dgm:prSet presAssocID="{A28092AF-36C4-4C28-BC6F-AAFB4066A902}" presName="arrowAndChildren" presStyleCnt="0"/>
      <dgm:spPr/>
    </dgm:pt>
    <dgm:pt modelId="{27500791-D531-4C4B-9DFA-42441A62E892}" type="pres">
      <dgm:prSet presAssocID="{A28092AF-36C4-4C28-BC6F-AAFB4066A90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4B39B841-2FDD-440F-BE47-EB118D0EE9D7}" type="pres">
      <dgm:prSet presAssocID="{A28092AF-36C4-4C28-BC6F-AAFB4066A902}" presName="arrow" presStyleLbl="node1" presStyleIdx="1" presStyleCnt="4"/>
      <dgm:spPr/>
      <dgm:t>
        <a:bodyPr/>
        <a:lstStyle/>
        <a:p>
          <a:endParaRPr lang="en-US"/>
        </a:p>
      </dgm:t>
    </dgm:pt>
    <dgm:pt modelId="{280B39F4-EABE-4FF8-8B06-6A3B7ADFFA17}" type="pres">
      <dgm:prSet presAssocID="{A28092AF-36C4-4C28-BC6F-AAFB4066A902}" presName="descendantArrow" presStyleCnt="0"/>
      <dgm:spPr/>
    </dgm:pt>
    <dgm:pt modelId="{88FB8150-60B8-445C-B425-582AC241EC2A}" type="pres">
      <dgm:prSet presAssocID="{925A15BE-10B2-478F-A1B3-B3270CAA73BD}" presName="childTextArrow" presStyleLbl="fg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6725-EFF4-4CFD-A10C-A4864A1B3854}" type="pres">
      <dgm:prSet presAssocID="{24A1047C-38F9-4114-BB9F-5EB87A48408A}" presName="childTextArrow" presStyleLbl="fg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E4155-1FF2-4EB3-B40A-D501123D2AE7}" type="pres">
      <dgm:prSet presAssocID="{B0BFAE41-1E6E-4440-B094-3134FE8F8DFB}" presName="childTextArrow" presStyleLbl="fg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38B79-4950-4504-975C-44B5F5CDAC1C}" type="pres">
      <dgm:prSet presAssocID="{D74749CC-A2B3-422E-86B3-D07D21E60809}" presName="sp" presStyleCnt="0"/>
      <dgm:spPr/>
    </dgm:pt>
    <dgm:pt modelId="{461C7EFC-7D33-47F4-ADFA-DE2D2801A1C5}" type="pres">
      <dgm:prSet presAssocID="{561CF034-80EE-49D3-B4F7-DD05F9D630EA}" presName="arrowAndChildren" presStyleCnt="0"/>
      <dgm:spPr/>
    </dgm:pt>
    <dgm:pt modelId="{7BAF5784-14B6-4513-9EBB-BF307B89DB16}" type="pres">
      <dgm:prSet presAssocID="{561CF034-80EE-49D3-B4F7-DD05F9D630EA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13AE055-3FDF-4208-9BDA-BE762B870076}" type="pres">
      <dgm:prSet presAssocID="{561CF034-80EE-49D3-B4F7-DD05F9D630EA}" presName="arrow" presStyleLbl="node1" presStyleIdx="2" presStyleCnt="4" custScaleY="154348"/>
      <dgm:spPr/>
      <dgm:t>
        <a:bodyPr/>
        <a:lstStyle/>
        <a:p>
          <a:endParaRPr lang="en-US"/>
        </a:p>
      </dgm:t>
    </dgm:pt>
    <dgm:pt modelId="{7EC12A81-6237-4B6F-ADD3-3706690D6D04}" type="pres">
      <dgm:prSet presAssocID="{561CF034-80EE-49D3-B4F7-DD05F9D630EA}" presName="descendantArrow" presStyleCnt="0"/>
      <dgm:spPr/>
    </dgm:pt>
    <dgm:pt modelId="{181A3AE5-A595-4092-8ED8-AABA85FD772D}" type="pres">
      <dgm:prSet presAssocID="{80F92CBE-7685-4B97-AAB7-C11C3D52124F}" presName="childTextArrow" presStyleLbl="fgAccFollowNode1" presStyleIdx="8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62EE-8F2E-4AE2-A0E4-5305C46CECCC}" type="pres">
      <dgm:prSet presAssocID="{9553CEC3-ADD6-467C-BF34-ABE04E129EEC}" presName="childTextArrow" presStyleLbl="fgAccFollowNode1" presStyleIdx="9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58029-9BAE-4E12-BD92-E01DE8ED05CC}" type="pres">
      <dgm:prSet presAssocID="{A4C31D15-A2A4-4548-B606-CBAD93D7D5B7}" presName="childTextArrow" presStyleLbl="fgAccFollowNode1" presStyleIdx="10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7CFB9-8CE0-428F-9A20-9C5E37A34326}" type="pres">
      <dgm:prSet presAssocID="{828E9016-0859-4800-AB11-0AAD4496842C}" presName="childTextArrow" presStyleLbl="fgAccFollowNode1" presStyleIdx="11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5DD5A-4DFD-41B5-8BB3-1C65F52366D8}" type="pres">
      <dgm:prSet presAssocID="{07AD20EF-0E23-448C-A86F-497BA2B8E89D}" presName="childTextArrow" presStyleLbl="fgAccFollowNode1" presStyleIdx="12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389E1-F73E-4B64-9A80-A48BA8C5EAC6}" type="pres">
      <dgm:prSet presAssocID="{936BA17E-08CC-43E4-B84A-815CC9666547}" presName="sp" presStyleCnt="0"/>
      <dgm:spPr/>
    </dgm:pt>
    <dgm:pt modelId="{870F2F96-2147-4125-AF9B-CEED9296EE8C}" type="pres">
      <dgm:prSet presAssocID="{5743CDD0-AB30-4E63-ADE6-30A4C32DD65C}" presName="arrowAndChildren" presStyleCnt="0"/>
      <dgm:spPr/>
    </dgm:pt>
    <dgm:pt modelId="{8B9A6CD1-5EE9-4536-8CAB-BB49B80F6867}" type="pres">
      <dgm:prSet presAssocID="{5743CDD0-AB30-4E63-ADE6-30A4C32DD65C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369A6DF-B901-45D1-B8E6-7247C69693F5}" type="pres">
      <dgm:prSet presAssocID="{5743CDD0-AB30-4E63-ADE6-30A4C32DD65C}" presName="arrow" presStyleLbl="node1" presStyleIdx="3" presStyleCnt="4"/>
      <dgm:spPr/>
      <dgm:t>
        <a:bodyPr/>
        <a:lstStyle/>
        <a:p>
          <a:endParaRPr lang="en-US"/>
        </a:p>
      </dgm:t>
    </dgm:pt>
    <dgm:pt modelId="{32FDC79E-D012-4510-8ECA-1D5E0A64983D}" type="pres">
      <dgm:prSet presAssocID="{5743CDD0-AB30-4E63-ADE6-30A4C32DD65C}" presName="descendantArrow" presStyleCnt="0"/>
      <dgm:spPr/>
    </dgm:pt>
    <dgm:pt modelId="{B712D6E1-B5C1-4927-B375-92871A73E5F6}" type="pres">
      <dgm:prSet presAssocID="{E8EC7D95-9269-4EFB-A1BA-01F86C03066F}" presName="childTextArrow" presStyleLbl="fg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03CED-6BA7-428A-9D9A-9E01F0093D36}" type="pres">
      <dgm:prSet presAssocID="{E3856EA4-6D50-4C97-B72D-10DEA1279111}" presName="childTextArrow" presStyleLbl="fg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01A09-DD6D-472B-B547-740F3DFD8503}" srcId="{A28092AF-36C4-4C28-BC6F-AAFB4066A902}" destId="{24A1047C-38F9-4114-BB9F-5EB87A48408A}" srcOrd="1" destOrd="0" parTransId="{4BDA2517-46DD-48DE-8A1B-CB543AFB8783}" sibTransId="{2DEEFC25-C6D2-45E9-9CAB-6CE97789C9E7}"/>
    <dgm:cxn modelId="{9A2FC158-F27A-47E3-8AD3-F670ACA7E89E}" srcId="{96F77B3D-C6FC-471A-BCDA-4208A76EF959}" destId="{AECEE748-9D8A-488A-AC37-9EEF069842EA}" srcOrd="3" destOrd="0" parTransId="{554CEC9F-2D0F-499B-948C-5AD17C88631D}" sibTransId="{8DCE025F-EAC4-47F2-87C4-87B6D7869A4A}"/>
    <dgm:cxn modelId="{4E7313DB-2B75-44BA-8A05-A24EB14F3360}" srcId="{561CF034-80EE-49D3-B4F7-DD05F9D630EA}" destId="{A4C31D15-A2A4-4548-B606-CBAD93D7D5B7}" srcOrd="2" destOrd="0" parTransId="{34F5FE34-FEE0-4344-833E-ACAAA98D57DC}" sibTransId="{7B6C9BE7-5B75-441F-850E-B9A25D412517}"/>
    <dgm:cxn modelId="{FB035BE7-AC4F-462E-A17D-E19E8E533D96}" type="presOf" srcId="{5743CDD0-AB30-4E63-ADE6-30A4C32DD65C}" destId="{A369A6DF-B901-45D1-B8E6-7247C69693F5}" srcOrd="1" destOrd="0" presId="urn:microsoft.com/office/officeart/2005/8/layout/process4"/>
    <dgm:cxn modelId="{C6F89B7D-54AB-4561-9725-F07A522BFE27}" type="presOf" srcId="{1FA9F637-ECA0-4FAC-9E0A-5C8E2E59F5A7}" destId="{526EFF05-B1AE-4C99-8EFF-B346C08177E7}" srcOrd="0" destOrd="0" presId="urn:microsoft.com/office/officeart/2005/8/layout/process4"/>
    <dgm:cxn modelId="{A755FB93-6A59-4337-AA66-D33DC93F1BCA}" srcId="{96F77B3D-C6FC-471A-BCDA-4208A76EF959}" destId="{1FA9F637-ECA0-4FAC-9E0A-5C8E2E59F5A7}" srcOrd="4" destOrd="0" parTransId="{270B4711-3A3C-479F-981C-78F814CC4FF3}" sibTransId="{3D081467-30D9-4E06-A66C-66FA8AB7B76B}"/>
    <dgm:cxn modelId="{7D5046DE-88CE-48D7-A254-3C72E4FC7FB1}" type="presOf" srcId="{07AD20EF-0E23-448C-A86F-497BA2B8E89D}" destId="{A855DD5A-4DFD-41B5-8BB3-1C65F52366D8}" srcOrd="0" destOrd="0" presId="urn:microsoft.com/office/officeart/2005/8/layout/process4"/>
    <dgm:cxn modelId="{2384D0A3-6084-488A-9953-71F566AC7AE7}" type="presOf" srcId="{E3856EA4-6D50-4C97-B72D-10DEA1279111}" destId="{27503CED-6BA7-428A-9D9A-9E01F0093D36}" srcOrd="0" destOrd="0" presId="urn:microsoft.com/office/officeart/2005/8/layout/process4"/>
    <dgm:cxn modelId="{B5725808-E5C7-47F6-AD32-3271F707983A}" type="presOf" srcId="{925A15BE-10B2-478F-A1B3-B3270CAA73BD}" destId="{88FB8150-60B8-445C-B425-582AC241EC2A}" srcOrd="0" destOrd="0" presId="urn:microsoft.com/office/officeart/2005/8/layout/process4"/>
    <dgm:cxn modelId="{D3FA8A9A-7A8F-49B8-B298-4574363E7759}" type="presOf" srcId="{561CF034-80EE-49D3-B4F7-DD05F9D630EA}" destId="{7BAF5784-14B6-4513-9EBB-BF307B89DB16}" srcOrd="0" destOrd="0" presId="urn:microsoft.com/office/officeart/2005/8/layout/process4"/>
    <dgm:cxn modelId="{15708D5D-C947-4C45-993A-F341E454002F}" type="presOf" srcId="{A4C31D15-A2A4-4548-B606-CBAD93D7D5B7}" destId="{3F558029-9BAE-4E12-BD92-E01DE8ED05CC}" srcOrd="0" destOrd="0" presId="urn:microsoft.com/office/officeart/2005/8/layout/process4"/>
    <dgm:cxn modelId="{CE65A2AC-8E88-47B4-974A-BB75495531CA}" srcId="{04DB78B9-7D20-4691-8D65-8DB0A833796E}" destId="{5743CDD0-AB30-4E63-ADE6-30A4C32DD65C}" srcOrd="0" destOrd="0" parTransId="{BCA46A5B-71E4-4F04-8667-07F41804BA12}" sibTransId="{936BA17E-08CC-43E4-B84A-815CC9666547}"/>
    <dgm:cxn modelId="{69446DE1-B037-4AFB-AA22-B283DA9B4701}" srcId="{96F77B3D-C6FC-471A-BCDA-4208A76EF959}" destId="{EEE47AF9-9FD7-45AF-A782-4B7A3D8C2D4D}" srcOrd="1" destOrd="0" parTransId="{C4833344-BA24-4494-9547-CF54124EB99A}" sibTransId="{3CB0F00B-9FE9-4951-B6C4-29545F229CDD}"/>
    <dgm:cxn modelId="{955A6329-98D9-418B-A8EF-010911DD7470}" type="presOf" srcId="{EEE47AF9-9FD7-45AF-A782-4B7A3D8C2D4D}" destId="{153716D6-CB19-4D41-9FAD-0B169083053B}" srcOrd="0" destOrd="0" presId="urn:microsoft.com/office/officeart/2005/8/layout/process4"/>
    <dgm:cxn modelId="{2450246A-84DE-4093-98FC-15C1A9DFBA0F}" type="presOf" srcId="{89BA602D-9CEA-449B-800B-DFA451E2A15A}" destId="{C04851D5-BEF9-4EAE-B3FE-9C13F50FC7FD}" srcOrd="0" destOrd="0" presId="urn:microsoft.com/office/officeart/2005/8/layout/process4"/>
    <dgm:cxn modelId="{2D26454A-208F-4D93-8E96-BF38F4EFE695}" srcId="{561CF034-80EE-49D3-B4F7-DD05F9D630EA}" destId="{07AD20EF-0E23-448C-A86F-497BA2B8E89D}" srcOrd="4" destOrd="0" parTransId="{24E6273E-1441-432C-AFFA-38D7B8ED39B0}" sibTransId="{B38374EF-4954-4457-B54D-D9701CB1D4E8}"/>
    <dgm:cxn modelId="{EF8E5EF3-08AA-4EBD-99C6-10E9A18BC9B3}" type="presOf" srcId="{A28092AF-36C4-4C28-BC6F-AAFB4066A902}" destId="{4B39B841-2FDD-440F-BE47-EB118D0EE9D7}" srcOrd="1" destOrd="0" presId="urn:microsoft.com/office/officeart/2005/8/layout/process4"/>
    <dgm:cxn modelId="{27BEBDC2-F69E-49BF-9602-091F50FFEF5F}" type="presOf" srcId="{04DB78B9-7D20-4691-8D65-8DB0A833796E}" destId="{A5A2BC68-BB74-44B8-8F6D-30AC1DFE2955}" srcOrd="0" destOrd="0" presId="urn:microsoft.com/office/officeart/2005/8/layout/process4"/>
    <dgm:cxn modelId="{CFC6ED0A-87F8-47A7-BC74-B82698E9A616}" srcId="{561CF034-80EE-49D3-B4F7-DD05F9D630EA}" destId="{828E9016-0859-4800-AB11-0AAD4496842C}" srcOrd="3" destOrd="0" parTransId="{0DEDC997-1935-45BA-A1DF-8A5F5B463DD0}" sibTransId="{F7243183-9B66-4E85-8197-290A4632FC55}"/>
    <dgm:cxn modelId="{9ECCBC92-CB17-4AFA-9A74-509ED6B89F74}" type="presOf" srcId="{9553CEC3-ADD6-467C-BF34-ABE04E129EEC}" destId="{3D3D62EE-8F2E-4AE2-A0E4-5305C46CECCC}" srcOrd="0" destOrd="0" presId="urn:microsoft.com/office/officeart/2005/8/layout/process4"/>
    <dgm:cxn modelId="{1BA0A9B4-3E21-4F8C-95F1-9BCCBAD2CE43}" srcId="{04DB78B9-7D20-4691-8D65-8DB0A833796E}" destId="{561CF034-80EE-49D3-B4F7-DD05F9D630EA}" srcOrd="1" destOrd="0" parTransId="{9E648AB9-C1CA-4A23-95CA-577CBA633412}" sibTransId="{D74749CC-A2B3-422E-86B3-D07D21E60809}"/>
    <dgm:cxn modelId="{A9764978-7F2E-4F24-832D-A8E9282FD968}" srcId="{561CF034-80EE-49D3-B4F7-DD05F9D630EA}" destId="{9553CEC3-ADD6-467C-BF34-ABE04E129EEC}" srcOrd="1" destOrd="0" parTransId="{93B9652B-D135-4471-BBFD-6554BFB5087C}" sibTransId="{815E343B-8348-4D22-985F-25DC250290D7}"/>
    <dgm:cxn modelId="{6F068092-A6DE-4480-B2FE-739CE99E332D}" srcId="{A28092AF-36C4-4C28-BC6F-AAFB4066A902}" destId="{925A15BE-10B2-478F-A1B3-B3270CAA73BD}" srcOrd="0" destOrd="0" parTransId="{250F0341-C674-4487-BD39-6F61F99BFCD8}" sibTransId="{E7D784AF-A709-4301-9CD6-6DF977793838}"/>
    <dgm:cxn modelId="{B895A74C-17AD-40F6-948D-BC6903FEAD43}" type="presOf" srcId="{828E9016-0859-4800-AB11-0AAD4496842C}" destId="{54A7CFB9-8CE0-428F-9A20-9C5E37A34326}" srcOrd="0" destOrd="0" presId="urn:microsoft.com/office/officeart/2005/8/layout/process4"/>
    <dgm:cxn modelId="{7C283C0E-B795-420F-96A5-DE91D4E59174}" type="presOf" srcId="{24A1047C-38F9-4114-BB9F-5EB87A48408A}" destId="{77D06725-EFF4-4CFD-A10C-A4864A1B3854}" srcOrd="0" destOrd="0" presId="urn:microsoft.com/office/officeart/2005/8/layout/process4"/>
    <dgm:cxn modelId="{2CB75CE1-20D0-47D2-AD59-D2CBCBCCFF6F}" srcId="{5743CDD0-AB30-4E63-ADE6-30A4C32DD65C}" destId="{E3856EA4-6D50-4C97-B72D-10DEA1279111}" srcOrd="1" destOrd="0" parTransId="{9A78F27F-06CB-46CC-B754-B73B127E9837}" sibTransId="{FFC97825-D5CF-4A5B-9C87-AB7DBF25B3B0}"/>
    <dgm:cxn modelId="{F359AD0F-28B1-434F-8DE3-BFC25E7BD442}" type="presOf" srcId="{96F77B3D-C6FC-471A-BCDA-4208A76EF959}" destId="{AE6FD54F-612E-4F9B-9999-81EBBCFE9F03}" srcOrd="1" destOrd="0" presId="urn:microsoft.com/office/officeart/2005/8/layout/process4"/>
    <dgm:cxn modelId="{94BF5F05-E5C4-4D64-9BE3-199B07916CBE}" type="presOf" srcId="{E8EC7D95-9269-4EFB-A1BA-01F86C03066F}" destId="{B712D6E1-B5C1-4927-B375-92871A73E5F6}" srcOrd="0" destOrd="0" presId="urn:microsoft.com/office/officeart/2005/8/layout/process4"/>
    <dgm:cxn modelId="{5BDEF4C4-0778-47B8-B63F-514E44CBDE40}" type="presOf" srcId="{80F92CBE-7685-4B97-AAB7-C11C3D52124F}" destId="{181A3AE5-A595-4092-8ED8-AABA85FD772D}" srcOrd="0" destOrd="0" presId="urn:microsoft.com/office/officeart/2005/8/layout/process4"/>
    <dgm:cxn modelId="{BD070141-80EE-4EFF-88A0-629419BCAD40}" srcId="{96F77B3D-C6FC-471A-BCDA-4208A76EF959}" destId="{89BA602D-9CEA-449B-800B-DFA451E2A15A}" srcOrd="0" destOrd="0" parTransId="{98C17FF1-082E-4FAC-9FC4-48345476DDD8}" sibTransId="{476AB23E-9A29-4F80-B271-4511D3D1DCCC}"/>
    <dgm:cxn modelId="{79344C57-7FDC-40F6-AD46-8E88B26235AE}" type="presOf" srcId="{A28092AF-36C4-4C28-BC6F-AAFB4066A902}" destId="{27500791-D531-4C4B-9DFA-42441A62E892}" srcOrd="0" destOrd="0" presId="urn:microsoft.com/office/officeart/2005/8/layout/process4"/>
    <dgm:cxn modelId="{7D7E263F-D80C-4B8E-B9FE-0AF25502F61C}" srcId="{04DB78B9-7D20-4691-8D65-8DB0A833796E}" destId="{96F77B3D-C6FC-471A-BCDA-4208A76EF959}" srcOrd="3" destOrd="0" parTransId="{8EEE295A-6D33-4500-926B-5EA69DC562CE}" sibTransId="{FC84EC0B-591D-4282-8EB8-2D99E6B48503}"/>
    <dgm:cxn modelId="{C41BF19F-0B75-48BC-9E65-EF79E9892EBE}" type="presOf" srcId="{AECEE748-9D8A-488A-AC37-9EEF069842EA}" destId="{E70E51FA-C9AE-4F76-97EA-65CB5BE682B0}" srcOrd="0" destOrd="0" presId="urn:microsoft.com/office/officeart/2005/8/layout/process4"/>
    <dgm:cxn modelId="{CBD93075-6F7B-40E3-AA9E-8EF59218B860}" srcId="{5743CDD0-AB30-4E63-ADE6-30A4C32DD65C}" destId="{E8EC7D95-9269-4EFB-A1BA-01F86C03066F}" srcOrd="0" destOrd="0" parTransId="{26ED6BD7-108D-49F4-A226-74B2992FE4D0}" sibTransId="{574CEB99-7D1E-4314-B962-D42FAA5EEC40}"/>
    <dgm:cxn modelId="{BA03E005-2D87-469A-BD5C-D4FC6A42BE4F}" type="presOf" srcId="{96F77B3D-C6FC-471A-BCDA-4208A76EF959}" destId="{99C00E70-2B1A-4C28-BB38-11F6EEF1EEF1}" srcOrd="0" destOrd="0" presId="urn:microsoft.com/office/officeart/2005/8/layout/process4"/>
    <dgm:cxn modelId="{A70A04CF-A3CC-4FB1-A1FE-FF5C3A5EAA55}" srcId="{A28092AF-36C4-4C28-BC6F-AAFB4066A902}" destId="{B0BFAE41-1E6E-4440-B094-3134FE8F8DFB}" srcOrd="2" destOrd="0" parTransId="{2C80A6DB-70C3-4E61-8449-259890E250C8}" sibTransId="{D4461C5B-0CB4-4335-866E-1118AF1E7252}"/>
    <dgm:cxn modelId="{0508C586-14F6-40B2-93F3-1206C7A58AD4}" srcId="{04DB78B9-7D20-4691-8D65-8DB0A833796E}" destId="{A28092AF-36C4-4C28-BC6F-AAFB4066A902}" srcOrd="2" destOrd="0" parTransId="{F0901963-7AFF-42D9-8352-9E173F45C236}" sibTransId="{4C04D026-34BD-4975-B006-68F7FF7EC0C3}"/>
    <dgm:cxn modelId="{09A3261F-EF96-43B9-98B5-969A3502E867}" srcId="{96F77B3D-C6FC-471A-BCDA-4208A76EF959}" destId="{E0149E66-38E9-4742-AD03-000C60574F73}" srcOrd="2" destOrd="0" parTransId="{8748F87D-853B-4109-8557-66D0BE354D96}" sibTransId="{9B8269E4-ECA6-4375-9CDA-F2F45DDFC3A5}"/>
    <dgm:cxn modelId="{BCD8EB7C-D124-4F91-81DD-0B08D14C7AF9}" type="presOf" srcId="{E0149E66-38E9-4742-AD03-000C60574F73}" destId="{973C8B91-CBA1-4414-9A75-3B80535120BB}" srcOrd="0" destOrd="0" presId="urn:microsoft.com/office/officeart/2005/8/layout/process4"/>
    <dgm:cxn modelId="{731C2D71-4DC0-41D4-9E5C-BCEA7EB401CD}" srcId="{561CF034-80EE-49D3-B4F7-DD05F9D630EA}" destId="{80F92CBE-7685-4B97-AAB7-C11C3D52124F}" srcOrd="0" destOrd="0" parTransId="{93064703-602A-4B94-90E8-7635B8E34D5E}" sibTransId="{07994705-ED5E-4377-A161-FC46177D7452}"/>
    <dgm:cxn modelId="{CA0835C2-BF9A-4A53-ACA2-BE8442D75FDD}" type="presOf" srcId="{561CF034-80EE-49D3-B4F7-DD05F9D630EA}" destId="{E13AE055-3FDF-4208-9BDA-BE762B870076}" srcOrd="1" destOrd="0" presId="urn:microsoft.com/office/officeart/2005/8/layout/process4"/>
    <dgm:cxn modelId="{57D7B0CC-8BDC-4D54-A643-B666A209660F}" type="presOf" srcId="{5743CDD0-AB30-4E63-ADE6-30A4C32DD65C}" destId="{8B9A6CD1-5EE9-4536-8CAB-BB49B80F6867}" srcOrd="0" destOrd="0" presId="urn:microsoft.com/office/officeart/2005/8/layout/process4"/>
    <dgm:cxn modelId="{8E29ED8E-6BAA-4C68-AF87-6A2F9E6A9D35}" type="presOf" srcId="{B0BFAE41-1E6E-4440-B094-3134FE8F8DFB}" destId="{52AE4155-1FF2-4EB3-B40A-D501123D2AE7}" srcOrd="0" destOrd="0" presId="urn:microsoft.com/office/officeart/2005/8/layout/process4"/>
    <dgm:cxn modelId="{2C1D86C7-6F6A-44A2-BFDA-9D626A3636D2}" type="presParOf" srcId="{A5A2BC68-BB74-44B8-8F6D-30AC1DFE2955}" destId="{AACEBA0B-AE31-4CDA-B005-8D66DF530926}" srcOrd="0" destOrd="0" presId="urn:microsoft.com/office/officeart/2005/8/layout/process4"/>
    <dgm:cxn modelId="{ADC71E59-CDE6-44B4-B1A8-E5C8D0A42690}" type="presParOf" srcId="{AACEBA0B-AE31-4CDA-B005-8D66DF530926}" destId="{99C00E70-2B1A-4C28-BB38-11F6EEF1EEF1}" srcOrd="0" destOrd="0" presId="urn:microsoft.com/office/officeart/2005/8/layout/process4"/>
    <dgm:cxn modelId="{BD43583F-4A20-40B4-9118-1FB92118C896}" type="presParOf" srcId="{AACEBA0B-AE31-4CDA-B005-8D66DF530926}" destId="{AE6FD54F-612E-4F9B-9999-81EBBCFE9F03}" srcOrd="1" destOrd="0" presId="urn:microsoft.com/office/officeart/2005/8/layout/process4"/>
    <dgm:cxn modelId="{7F1BD7C6-FEFA-4A8C-BB0D-B4071DDD56B4}" type="presParOf" srcId="{AACEBA0B-AE31-4CDA-B005-8D66DF530926}" destId="{DF28037B-2C6C-4DEB-AB65-2B26168ED07A}" srcOrd="2" destOrd="0" presId="urn:microsoft.com/office/officeart/2005/8/layout/process4"/>
    <dgm:cxn modelId="{55C1665E-FC00-4E91-AF3F-B7C45D3B5BE8}" type="presParOf" srcId="{DF28037B-2C6C-4DEB-AB65-2B26168ED07A}" destId="{C04851D5-BEF9-4EAE-B3FE-9C13F50FC7FD}" srcOrd="0" destOrd="0" presId="urn:microsoft.com/office/officeart/2005/8/layout/process4"/>
    <dgm:cxn modelId="{3B261E3B-73BF-421B-B84F-E9FE71F3180B}" type="presParOf" srcId="{DF28037B-2C6C-4DEB-AB65-2B26168ED07A}" destId="{153716D6-CB19-4D41-9FAD-0B169083053B}" srcOrd="1" destOrd="0" presId="urn:microsoft.com/office/officeart/2005/8/layout/process4"/>
    <dgm:cxn modelId="{CC9F4D95-5B2B-4221-B861-158A23306E9C}" type="presParOf" srcId="{DF28037B-2C6C-4DEB-AB65-2B26168ED07A}" destId="{973C8B91-CBA1-4414-9A75-3B80535120BB}" srcOrd="2" destOrd="0" presId="urn:microsoft.com/office/officeart/2005/8/layout/process4"/>
    <dgm:cxn modelId="{324AD956-8DE2-4A90-A4E9-55BBE3DDF37C}" type="presParOf" srcId="{DF28037B-2C6C-4DEB-AB65-2B26168ED07A}" destId="{E70E51FA-C9AE-4F76-97EA-65CB5BE682B0}" srcOrd="3" destOrd="0" presId="urn:microsoft.com/office/officeart/2005/8/layout/process4"/>
    <dgm:cxn modelId="{AA2A6BC6-7A25-420A-A380-0D0919F547A2}" type="presParOf" srcId="{DF28037B-2C6C-4DEB-AB65-2B26168ED07A}" destId="{526EFF05-B1AE-4C99-8EFF-B346C08177E7}" srcOrd="4" destOrd="0" presId="urn:microsoft.com/office/officeart/2005/8/layout/process4"/>
    <dgm:cxn modelId="{17F486AA-F413-4C97-86A3-3FFCDC32737D}" type="presParOf" srcId="{A5A2BC68-BB74-44B8-8F6D-30AC1DFE2955}" destId="{6A31618D-7E9E-4D5B-AE91-2041263F1331}" srcOrd="1" destOrd="0" presId="urn:microsoft.com/office/officeart/2005/8/layout/process4"/>
    <dgm:cxn modelId="{7D90CB5E-CC4C-4A87-BBBA-A92FDE69E979}" type="presParOf" srcId="{A5A2BC68-BB74-44B8-8F6D-30AC1DFE2955}" destId="{91011337-A9D1-4A96-9082-92BE1E20951D}" srcOrd="2" destOrd="0" presId="urn:microsoft.com/office/officeart/2005/8/layout/process4"/>
    <dgm:cxn modelId="{A49708AF-96E2-4B78-A2AE-B438CA6D6936}" type="presParOf" srcId="{91011337-A9D1-4A96-9082-92BE1E20951D}" destId="{27500791-D531-4C4B-9DFA-42441A62E892}" srcOrd="0" destOrd="0" presId="urn:microsoft.com/office/officeart/2005/8/layout/process4"/>
    <dgm:cxn modelId="{0E3D306B-50CD-460D-8063-CBF1A343F3EB}" type="presParOf" srcId="{91011337-A9D1-4A96-9082-92BE1E20951D}" destId="{4B39B841-2FDD-440F-BE47-EB118D0EE9D7}" srcOrd="1" destOrd="0" presId="urn:microsoft.com/office/officeart/2005/8/layout/process4"/>
    <dgm:cxn modelId="{ADD8F60D-77F7-4E77-9466-6FDC1F21FBF8}" type="presParOf" srcId="{91011337-A9D1-4A96-9082-92BE1E20951D}" destId="{280B39F4-EABE-4FF8-8B06-6A3B7ADFFA17}" srcOrd="2" destOrd="0" presId="urn:microsoft.com/office/officeart/2005/8/layout/process4"/>
    <dgm:cxn modelId="{88DEC196-D1D9-4A1F-9ED8-599A2F09EF07}" type="presParOf" srcId="{280B39F4-EABE-4FF8-8B06-6A3B7ADFFA17}" destId="{88FB8150-60B8-445C-B425-582AC241EC2A}" srcOrd="0" destOrd="0" presId="urn:microsoft.com/office/officeart/2005/8/layout/process4"/>
    <dgm:cxn modelId="{8913ED0C-3FE0-4DBF-8623-F881C6167455}" type="presParOf" srcId="{280B39F4-EABE-4FF8-8B06-6A3B7ADFFA17}" destId="{77D06725-EFF4-4CFD-A10C-A4864A1B3854}" srcOrd="1" destOrd="0" presId="urn:microsoft.com/office/officeart/2005/8/layout/process4"/>
    <dgm:cxn modelId="{007C24D3-1D3C-4324-A428-B3876B945779}" type="presParOf" srcId="{280B39F4-EABE-4FF8-8B06-6A3B7ADFFA17}" destId="{52AE4155-1FF2-4EB3-B40A-D501123D2AE7}" srcOrd="2" destOrd="0" presId="urn:microsoft.com/office/officeart/2005/8/layout/process4"/>
    <dgm:cxn modelId="{231458A1-8D7E-4C8C-8C32-F955C57E4A59}" type="presParOf" srcId="{A5A2BC68-BB74-44B8-8F6D-30AC1DFE2955}" destId="{2B138B79-4950-4504-975C-44B5F5CDAC1C}" srcOrd="3" destOrd="0" presId="urn:microsoft.com/office/officeart/2005/8/layout/process4"/>
    <dgm:cxn modelId="{DE3D2C57-4BB8-4E42-A971-E9455F641FD3}" type="presParOf" srcId="{A5A2BC68-BB74-44B8-8F6D-30AC1DFE2955}" destId="{461C7EFC-7D33-47F4-ADFA-DE2D2801A1C5}" srcOrd="4" destOrd="0" presId="urn:microsoft.com/office/officeart/2005/8/layout/process4"/>
    <dgm:cxn modelId="{7BCC8E29-F413-4A69-B63D-ACA5D149492B}" type="presParOf" srcId="{461C7EFC-7D33-47F4-ADFA-DE2D2801A1C5}" destId="{7BAF5784-14B6-4513-9EBB-BF307B89DB16}" srcOrd="0" destOrd="0" presId="urn:microsoft.com/office/officeart/2005/8/layout/process4"/>
    <dgm:cxn modelId="{4880465B-6E6D-41EB-A088-CC839E9F9F3F}" type="presParOf" srcId="{461C7EFC-7D33-47F4-ADFA-DE2D2801A1C5}" destId="{E13AE055-3FDF-4208-9BDA-BE762B870076}" srcOrd="1" destOrd="0" presId="urn:microsoft.com/office/officeart/2005/8/layout/process4"/>
    <dgm:cxn modelId="{ED7889E6-CDC1-4E13-8366-0BA6FF5AB0F2}" type="presParOf" srcId="{461C7EFC-7D33-47F4-ADFA-DE2D2801A1C5}" destId="{7EC12A81-6237-4B6F-ADD3-3706690D6D04}" srcOrd="2" destOrd="0" presId="urn:microsoft.com/office/officeart/2005/8/layout/process4"/>
    <dgm:cxn modelId="{F70E4C0A-09F2-4750-9BE7-7E7D696CEA75}" type="presParOf" srcId="{7EC12A81-6237-4B6F-ADD3-3706690D6D04}" destId="{181A3AE5-A595-4092-8ED8-AABA85FD772D}" srcOrd="0" destOrd="0" presId="urn:microsoft.com/office/officeart/2005/8/layout/process4"/>
    <dgm:cxn modelId="{DA76D616-FC67-4D37-B8F9-1D2708FBB732}" type="presParOf" srcId="{7EC12A81-6237-4B6F-ADD3-3706690D6D04}" destId="{3D3D62EE-8F2E-4AE2-A0E4-5305C46CECCC}" srcOrd="1" destOrd="0" presId="urn:microsoft.com/office/officeart/2005/8/layout/process4"/>
    <dgm:cxn modelId="{68B02EE0-69C0-463C-B0B5-89BA493FD889}" type="presParOf" srcId="{7EC12A81-6237-4B6F-ADD3-3706690D6D04}" destId="{3F558029-9BAE-4E12-BD92-E01DE8ED05CC}" srcOrd="2" destOrd="0" presId="urn:microsoft.com/office/officeart/2005/8/layout/process4"/>
    <dgm:cxn modelId="{343294AE-0572-4F84-BBE4-66CE714E58AC}" type="presParOf" srcId="{7EC12A81-6237-4B6F-ADD3-3706690D6D04}" destId="{54A7CFB9-8CE0-428F-9A20-9C5E37A34326}" srcOrd="3" destOrd="0" presId="urn:microsoft.com/office/officeart/2005/8/layout/process4"/>
    <dgm:cxn modelId="{A673A8A9-F668-4975-B54A-D8C58E37935E}" type="presParOf" srcId="{7EC12A81-6237-4B6F-ADD3-3706690D6D04}" destId="{A855DD5A-4DFD-41B5-8BB3-1C65F52366D8}" srcOrd="4" destOrd="0" presId="urn:microsoft.com/office/officeart/2005/8/layout/process4"/>
    <dgm:cxn modelId="{C6BC96C1-E2E6-40DA-BC08-37E63A44A57D}" type="presParOf" srcId="{A5A2BC68-BB74-44B8-8F6D-30AC1DFE2955}" destId="{12B389E1-F73E-4B64-9A80-A48BA8C5EAC6}" srcOrd="5" destOrd="0" presId="urn:microsoft.com/office/officeart/2005/8/layout/process4"/>
    <dgm:cxn modelId="{8E8E2DEA-71CA-47EF-AE8E-B30B40B177B1}" type="presParOf" srcId="{A5A2BC68-BB74-44B8-8F6D-30AC1DFE2955}" destId="{870F2F96-2147-4125-AF9B-CEED9296EE8C}" srcOrd="6" destOrd="0" presId="urn:microsoft.com/office/officeart/2005/8/layout/process4"/>
    <dgm:cxn modelId="{2557C4B7-CED8-4821-B13A-FEFFD63FD24B}" type="presParOf" srcId="{870F2F96-2147-4125-AF9B-CEED9296EE8C}" destId="{8B9A6CD1-5EE9-4536-8CAB-BB49B80F6867}" srcOrd="0" destOrd="0" presId="urn:microsoft.com/office/officeart/2005/8/layout/process4"/>
    <dgm:cxn modelId="{BDA8A7CA-3A51-4177-8A3A-4342E7BCB3F4}" type="presParOf" srcId="{870F2F96-2147-4125-AF9B-CEED9296EE8C}" destId="{A369A6DF-B901-45D1-B8E6-7247C69693F5}" srcOrd="1" destOrd="0" presId="urn:microsoft.com/office/officeart/2005/8/layout/process4"/>
    <dgm:cxn modelId="{EF620753-9AD9-4BD8-90B1-7338602D3D2D}" type="presParOf" srcId="{870F2F96-2147-4125-AF9B-CEED9296EE8C}" destId="{32FDC79E-D012-4510-8ECA-1D5E0A64983D}" srcOrd="2" destOrd="0" presId="urn:microsoft.com/office/officeart/2005/8/layout/process4"/>
    <dgm:cxn modelId="{880347AE-0CE3-475C-AE7C-9D9B81D0692C}" type="presParOf" srcId="{32FDC79E-D012-4510-8ECA-1D5E0A64983D}" destId="{B712D6E1-B5C1-4927-B375-92871A73E5F6}" srcOrd="0" destOrd="0" presId="urn:microsoft.com/office/officeart/2005/8/layout/process4"/>
    <dgm:cxn modelId="{8AB05098-C007-42FC-9F15-A434B951990B}" type="presParOf" srcId="{32FDC79E-D012-4510-8ECA-1D5E0A64983D}" destId="{27503CED-6BA7-428A-9D9A-9E01F0093D3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DB78B9-7D20-4691-8D65-8DB0A833796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43CDD0-AB30-4E63-ADE6-30A4C32DD65C}">
      <dgm:prSet phldrT="[Text]"/>
      <dgm:spPr/>
      <dgm:t>
        <a:bodyPr/>
        <a:lstStyle/>
        <a:p>
          <a:r>
            <a:rPr lang="en-US" dirty="0" smtClean="0"/>
            <a:t>Pre-Processing / Segmentation</a:t>
          </a:r>
          <a:endParaRPr lang="en-US" dirty="0"/>
        </a:p>
      </dgm:t>
    </dgm:pt>
    <dgm:pt modelId="{BCA46A5B-71E4-4F04-8667-07F41804BA12}" type="parTrans" cxnId="{CE65A2AC-8E88-47B4-974A-BB75495531CA}">
      <dgm:prSet/>
      <dgm:spPr/>
      <dgm:t>
        <a:bodyPr/>
        <a:lstStyle/>
        <a:p>
          <a:endParaRPr lang="en-US"/>
        </a:p>
      </dgm:t>
    </dgm:pt>
    <dgm:pt modelId="{936BA17E-08CC-43E4-B84A-815CC9666547}" type="sibTrans" cxnId="{CE65A2AC-8E88-47B4-974A-BB75495531CA}">
      <dgm:prSet/>
      <dgm:spPr/>
      <dgm:t>
        <a:bodyPr/>
        <a:lstStyle/>
        <a:p>
          <a:endParaRPr lang="en-US"/>
        </a:p>
      </dgm:t>
    </dgm:pt>
    <dgm:pt modelId="{E8EC7D95-9269-4EFB-A1BA-01F86C03066F}">
      <dgm:prSet phldrT="[Text]" custT="1"/>
      <dgm:spPr/>
      <dgm:t>
        <a:bodyPr/>
        <a:lstStyle/>
        <a:p>
          <a:r>
            <a:rPr lang="en-US" sz="1800" b="1" dirty="0" smtClean="0"/>
            <a:t>Connected-Component based methods</a:t>
          </a:r>
          <a:endParaRPr lang="en-US" sz="1800" b="1" dirty="0"/>
        </a:p>
      </dgm:t>
    </dgm:pt>
    <dgm:pt modelId="{26ED6BD7-108D-49F4-A226-74B2992FE4D0}" type="parTrans" cxnId="{CBD93075-6F7B-40E3-AA9E-8EF59218B860}">
      <dgm:prSet/>
      <dgm:spPr/>
      <dgm:t>
        <a:bodyPr/>
        <a:lstStyle/>
        <a:p>
          <a:endParaRPr lang="en-US"/>
        </a:p>
      </dgm:t>
    </dgm:pt>
    <dgm:pt modelId="{574CEB99-7D1E-4314-B962-D42FAA5EEC40}" type="sibTrans" cxnId="{CBD93075-6F7B-40E3-AA9E-8EF59218B860}">
      <dgm:prSet/>
      <dgm:spPr/>
      <dgm:t>
        <a:bodyPr/>
        <a:lstStyle/>
        <a:p>
          <a:endParaRPr lang="en-US"/>
        </a:p>
      </dgm:t>
    </dgm:pt>
    <dgm:pt modelId="{E3856EA4-6D50-4C97-B72D-10DEA1279111}">
      <dgm:prSet phldrT="[Text]" custT="1"/>
      <dgm:spPr/>
      <dgm:t>
        <a:bodyPr/>
        <a:lstStyle/>
        <a:p>
          <a:r>
            <a:rPr lang="en-US" sz="1800" b="1" dirty="0" smtClean="0"/>
            <a:t>Morphological Approach </a:t>
          </a:r>
          <a:endParaRPr lang="en-US" sz="1800" b="1" dirty="0"/>
        </a:p>
      </dgm:t>
    </dgm:pt>
    <dgm:pt modelId="{9A78F27F-06CB-46CC-B754-B73B127E9837}" type="parTrans" cxnId="{2CB75CE1-20D0-47D2-AD59-D2CBCBCCFF6F}">
      <dgm:prSet/>
      <dgm:spPr/>
      <dgm:t>
        <a:bodyPr/>
        <a:lstStyle/>
        <a:p>
          <a:endParaRPr lang="en-US"/>
        </a:p>
      </dgm:t>
    </dgm:pt>
    <dgm:pt modelId="{FFC97825-D5CF-4A5B-9C87-AB7DBF25B3B0}" type="sibTrans" cxnId="{2CB75CE1-20D0-47D2-AD59-D2CBCBCCFF6F}">
      <dgm:prSet/>
      <dgm:spPr/>
      <dgm:t>
        <a:bodyPr/>
        <a:lstStyle/>
        <a:p>
          <a:endParaRPr lang="en-US"/>
        </a:p>
      </dgm:t>
    </dgm:pt>
    <dgm:pt modelId="{561CF034-80EE-49D3-B4F7-DD05F9D630EA}">
      <dgm:prSet phldrT="[Text]"/>
      <dgm:spPr/>
      <dgm:t>
        <a:bodyPr/>
        <a:lstStyle/>
        <a:p>
          <a:r>
            <a:rPr lang="en-US" dirty="0" smtClean="0"/>
            <a:t>Feature Selection / Extraction</a:t>
          </a:r>
          <a:endParaRPr lang="en-US" dirty="0"/>
        </a:p>
      </dgm:t>
    </dgm:pt>
    <dgm:pt modelId="{9E648AB9-C1CA-4A23-95CA-577CBA633412}" type="parTrans" cxnId="{1BA0A9B4-3E21-4F8C-95F1-9BCCBAD2CE43}">
      <dgm:prSet/>
      <dgm:spPr/>
      <dgm:t>
        <a:bodyPr/>
        <a:lstStyle/>
        <a:p>
          <a:endParaRPr lang="en-US"/>
        </a:p>
      </dgm:t>
    </dgm:pt>
    <dgm:pt modelId="{D74749CC-A2B3-422E-86B3-D07D21E60809}" type="sibTrans" cxnId="{1BA0A9B4-3E21-4F8C-95F1-9BCCBAD2CE43}">
      <dgm:prSet/>
      <dgm:spPr/>
      <dgm:t>
        <a:bodyPr/>
        <a:lstStyle/>
        <a:p>
          <a:endParaRPr lang="en-US"/>
        </a:p>
      </dgm:t>
    </dgm:pt>
    <dgm:pt modelId="{80F92CBE-7685-4B97-AAB7-C11C3D52124F}">
      <dgm:prSet phldrT="[Text]" custT="1"/>
      <dgm:spPr/>
      <dgm:t>
        <a:bodyPr/>
        <a:lstStyle/>
        <a:p>
          <a:r>
            <a:rPr lang="en-US" sz="1500" b="1" dirty="0" smtClean="0"/>
            <a:t>Vertical &amp; Horizontal Projections</a:t>
          </a:r>
          <a:endParaRPr lang="en-US" sz="1500" b="1" dirty="0"/>
        </a:p>
      </dgm:t>
    </dgm:pt>
    <dgm:pt modelId="{93064703-602A-4B94-90E8-7635B8E34D5E}" type="parTrans" cxnId="{731C2D71-4DC0-41D4-9E5C-BCEA7EB401CD}">
      <dgm:prSet/>
      <dgm:spPr/>
      <dgm:t>
        <a:bodyPr/>
        <a:lstStyle/>
        <a:p>
          <a:endParaRPr lang="en-US"/>
        </a:p>
      </dgm:t>
    </dgm:pt>
    <dgm:pt modelId="{07994705-ED5E-4377-A161-FC46177D7452}" type="sibTrans" cxnId="{731C2D71-4DC0-41D4-9E5C-BCEA7EB401CD}">
      <dgm:prSet/>
      <dgm:spPr/>
      <dgm:t>
        <a:bodyPr/>
        <a:lstStyle/>
        <a:p>
          <a:endParaRPr lang="en-US"/>
        </a:p>
      </dgm:t>
    </dgm:pt>
    <dgm:pt modelId="{9553CEC3-ADD6-467C-BF34-ABE04E129EEC}">
      <dgm:prSet phldrT="[Text]" custT="1"/>
      <dgm:spPr/>
      <dgm:t>
        <a:bodyPr/>
        <a:lstStyle/>
        <a:p>
          <a:r>
            <a:rPr lang="en-US" sz="1500" b="1" dirty="0" smtClean="0"/>
            <a:t>Zoning</a:t>
          </a:r>
          <a:endParaRPr lang="en-US" sz="1500" b="1" dirty="0"/>
        </a:p>
      </dgm:t>
    </dgm:pt>
    <dgm:pt modelId="{93B9652B-D135-4471-BBFD-6554BFB5087C}" type="parTrans" cxnId="{A9764978-7F2E-4F24-832D-A8E9282FD968}">
      <dgm:prSet/>
      <dgm:spPr/>
      <dgm:t>
        <a:bodyPr/>
        <a:lstStyle/>
        <a:p>
          <a:endParaRPr lang="en-US"/>
        </a:p>
      </dgm:t>
    </dgm:pt>
    <dgm:pt modelId="{815E343B-8348-4D22-985F-25DC250290D7}" type="sibTrans" cxnId="{A9764978-7F2E-4F24-832D-A8E9282FD968}">
      <dgm:prSet/>
      <dgm:spPr/>
      <dgm:t>
        <a:bodyPr/>
        <a:lstStyle/>
        <a:p>
          <a:endParaRPr lang="en-US"/>
        </a:p>
      </dgm:t>
    </dgm:pt>
    <dgm:pt modelId="{A28092AF-36C4-4C28-BC6F-AAFB4066A902}">
      <dgm:prSet phldrT="[Text]"/>
      <dgm:spPr/>
      <dgm:t>
        <a:bodyPr/>
        <a:lstStyle/>
        <a:p>
          <a:r>
            <a:rPr lang="en-US" dirty="0" smtClean="0"/>
            <a:t>Dimension Reduction</a:t>
          </a:r>
          <a:endParaRPr lang="en-US" dirty="0"/>
        </a:p>
      </dgm:t>
    </dgm:pt>
    <dgm:pt modelId="{F0901963-7AFF-42D9-8352-9E173F45C236}" type="parTrans" cxnId="{0508C586-14F6-40B2-93F3-1206C7A58AD4}">
      <dgm:prSet/>
      <dgm:spPr/>
      <dgm:t>
        <a:bodyPr/>
        <a:lstStyle/>
        <a:p>
          <a:endParaRPr lang="en-US"/>
        </a:p>
      </dgm:t>
    </dgm:pt>
    <dgm:pt modelId="{4C04D026-34BD-4975-B006-68F7FF7EC0C3}" type="sibTrans" cxnId="{0508C586-14F6-40B2-93F3-1206C7A58AD4}">
      <dgm:prSet/>
      <dgm:spPr/>
      <dgm:t>
        <a:bodyPr/>
        <a:lstStyle/>
        <a:p>
          <a:endParaRPr lang="en-US"/>
        </a:p>
      </dgm:t>
    </dgm:pt>
    <dgm:pt modelId="{925A15BE-10B2-478F-A1B3-B3270CAA73BD}">
      <dgm:prSet phldrT="[Text]" custT="1"/>
      <dgm:spPr/>
      <dgm:t>
        <a:bodyPr/>
        <a:lstStyle/>
        <a:p>
          <a:r>
            <a:rPr lang="en-US" sz="1500" b="1" dirty="0" smtClean="0"/>
            <a:t>PCA</a:t>
          </a:r>
          <a:endParaRPr lang="en-US" sz="1500" b="1" dirty="0"/>
        </a:p>
      </dgm:t>
    </dgm:pt>
    <dgm:pt modelId="{250F0341-C674-4487-BD39-6F61F99BFCD8}" type="parTrans" cxnId="{6F068092-A6DE-4480-B2FE-739CE99E332D}">
      <dgm:prSet/>
      <dgm:spPr/>
      <dgm:t>
        <a:bodyPr/>
        <a:lstStyle/>
        <a:p>
          <a:endParaRPr lang="en-US"/>
        </a:p>
      </dgm:t>
    </dgm:pt>
    <dgm:pt modelId="{E7D784AF-A709-4301-9CD6-6DF977793838}" type="sibTrans" cxnId="{6F068092-A6DE-4480-B2FE-739CE99E332D}">
      <dgm:prSet/>
      <dgm:spPr/>
      <dgm:t>
        <a:bodyPr/>
        <a:lstStyle/>
        <a:p>
          <a:endParaRPr lang="en-US"/>
        </a:p>
      </dgm:t>
    </dgm:pt>
    <dgm:pt modelId="{24A1047C-38F9-4114-BB9F-5EB87A48408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4BDA2517-46DD-48DE-8A1B-CB543AFB8783}" type="parTrans" cxnId="{96201A09-DD6D-472B-B547-740F3DFD8503}">
      <dgm:prSet/>
      <dgm:spPr/>
      <dgm:t>
        <a:bodyPr/>
        <a:lstStyle/>
        <a:p>
          <a:endParaRPr lang="en-US"/>
        </a:p>
      </dgm:t>
    </dgm:pt>
    <dgm:pt modelId="{2DEEFC25-C6D2-45E9-9CAB-6CE97789C9E7}" type="sibTrans" cxnId="{96201A09-DD6D-472B-B547-740F3DFD8503}">
      <dgm:prSet/>
      <dgm:spPr/>
      <dgm:t>
        <a:bodyPr/>
        <a:lstStyle/>
        <a:p>
          <a:endParaRPr lang="en-US"/>
        </a:p>
      </dgm:t>
    </dgm:pt>
    <dgm:pt modelId="{96F77B3D-C6FC-471A-BCDA-4208A76EF95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8EEE295A-6D33-4500-926B-5EA69DC562CE}" type="parTrans" cxnId="{7D7E263F-D80C-4B8E-B9FE-0AF25502F61C}">
      <dgm:prSet/>
      <dgm:spPr/>
      <dgm:t>
        <a:bodyPr/>
        <a:lstStyle/>
        <a:p>
          <a:endParaRPr lang="en-US"/>
        </a:p>
      </dgm:t>
    </dgm:pt>
    <dgm:pt modelId="{FC84EC0B-591D-4282-8EB8-2D99E6B48503}" type="sibTrans" cxnId="{7D7E263F-D80C-4B8E-B9FE-0AF25502F61C}">
      <dgm:prSet/>
      <dgm:spPr/>
      <dgm:t>
        <a:bodyPr/>
        <a:lstStyle/>
        <a:p>
          <a:endParaRPr lang="en-US"/>
        </a:p>
      </dgm:t>
    </dgm:pt>
    <dgm:pt modelId="{E0149E66-38E9-4742-AD03-000C60574F73}">
      <dgm:prSet phldrT="[Text]" custT="1"/>
      <dgm:spPr/>
      <dgm:t>
        <a:bodyPr/>
        <a:lstStyle/>
        <a:p>
          <a:r>
            <a:rPr lang="en-US" sz="1500" b="1" dirty="0" smtClean="0"/>
            <a:t>Naive </a:t>
          </a:r>
          <a:r>
            <a:rPr lang="en-US" sz="1500" b="1" dirty="0" err="1" smtClean="0"/>
            <a:t>Bayes</a:t>
          </a:r>
          <a:r>
            <a:rPr lang="en-US" sz="1500" b="1" dirty="0" smtClean="0"/>
            <a:t>, </a:t>
          </a:r>
          <a:r>
            <a:rPr lang="en-US" sz="1500" b="1" dirty="0" err="1" smtClean="0"/>
            <a:t>Bayes</a:t>
          </a:r>
          <a:endParaRPr lang="en-US" sz="1500" b="1" dirty="0" smtClean="0"/>
        </a:p>
      </dgm:t>
    </dgm:pt>
    <dgm:pt modelId="{8748F87D-853B-4109-8557-66D0BE354D96}" type="parTrans" cxnId="{09A3261F-EF96-43B9-98B5-969A3502E867}">
      <dgm:prSet/>
      <dgm:spPr/>
      <dgm:t>
        <a:bodyPr/>
        <a:lstStyle/>
        <a:p>
          <a:endParaRPr lang="en-US"/>
        </a:p>
      </dgm:t>
    </dgm:pt>
    <dgm:pt modelId="{9B8269E4-ECA6-4375-9CDA-F2F45DDFC3A5}" type="sibTrans" cxnId="{09A3261F-EF96-43B9-98B5-969A3502E867}">
      <dgm:prSet/>
      <dgm:spPr/>
      <dgm:t>
        <a:bodyPr/>
        <a:lstStyle/>
        <a:p>
          <a:endParaRPr lang="en-US"/>
        </a:p>
      </dgm:t>
    </dgm:pt>
    <dgm:pt modelId="{A4C31D15-A2A4-4548-B606-CBAD93D7D5B7}">
      <dgm:prSet phldrT="[Text]" custT="1"/>
      <dgm:spPr/>
      <dgm:t>
        <a:bodyPr/>
        <a:lstStyle/>
        <a:p>
          <a:r>
            <a:rPr lang="en-US" sz="1500" b="1" dirty="0" smtClean="0"/>
            <a:t>Elliptical Fourier Descriptors</a:t>
          </a:r>
          <a:endParaRPr lang="en-US" sz="1500" b="1" dirty="0"/>
        </a:p>
      </dgm:t>
    </dgm:pt>
    <dgm:pt modelId="{34F5FE34-FEE0-4344-833E-ACAAA98D57DC}" type="parTrans" cxnId="{4E7313DB-2B75-44BA-8A05-A24EB14F3360}">
      <dgm:prSet/>
      <dgm:spPr/>
      <dgm:t>
        <a:bodyPr/>
        <a:lstStyle/>
        <a:p>
          <a:endParaRPr lang="en-US"/>
        </a:p>
      </dgm:t>
    </dgm:pt>
    <dgm:pt modelId="{7B6C9BE7-5B75-441F-850E-B9A25D412517}" type="sibTrans" cxnId="{4E7313DB-2B75-44BA-8A05-A24EB14F3360}">
      <dgm:prSet/>
      <dgm:spPr/>
      <dgm:t>
        <a:bodyPr/>
        <a:lstStyle/>
        <a:p>
          <a:endParaRPr lang="en-US"/>
        </a:p>
      </dgm:t>
    </dgm:pt>
    <dgm:pt modelId="{828E9016-0859-4800-AB11-0AAD4496842C}">
      <dgm:prSet phldrT="[Text]" custT="1"/>
      <dgm:spPr/>
      <dgm:t>
        <a:bodyPr/>
        <a:lstStyle/>
        <a:p>
          <a:r>
            <a:rPr lang="en-US" sz="1500" b="1" dirty="0" smtClean="0"/>
            <a:t>Filters (Gabor, </a:t>
          </a:r>
          <a:r>
            <a:rPr lang="en-US" sz="1500" b="1" dirty="0" err="1" smtClean="0"/>
            <a:t>Laplacian</a:t>
          </a:r>
          <a:r>
            <a:rPr lang="en-US" sz="1500" b="1" dirty="0" smtClean="0"/>
            <a:t>)</a:t>
          </a:r>
          <a:endParaRPr lang="en-US" sz="1500" b="1" dirty="0"/>
        </a:p>
      </dgm:t>
    </dgm:pt>
    <dgm:pt modelId="{0DEDC997-1935-45BA-A1DF-8A5F5B463DD0}" type="parTrans" cxnId="{CFC6ED0A-87F8-47A7-BC74-B82698E9A616}">
      <dgm:prSet/>
      <dgm:spPr/>
      <dgm:t>
        <a:bodyPr/>
        <a:lstStyle/>
        <a:p>
          <a:endParaRPr lang="en-US"/>
        </a:p>
      </dgm:t>
    </dgm:pt>
    <dgm:pt modelId="{F7243183-9B66-4E85-8197-290A4632FC55}" type="sibTrans" cxnId="{CFC6ED0A-87F8-47A7-BC74-B82698E9A616}">
      <dgm:prSet/>
      <dgm:spPr/>
      <dgm:t>
        <a:bodyPr/>
        <a:lstStyle/>
        <a:p>
          <a:endParaRPr lang="en-US"/>
        </a:p>
      </dgm:t>
    </dgm:pt>
    <dgm:pt modelId="{B0BFAE41-1E6E-4440-B094-3134FE8F8DFB}">
      <dgm:prSet phldrT="[Text]" custT="1"/>
      <dgm:spPr/>
      <dgm:t>
        <a:bodyPr/>
        <a:lstStyle/>
        <a:p>
          <a:r>
            <a:rPr lang="en-US" sz="1500" b="1" dirty="0" smtClean="0"/>
            <a:t>Deep </a:t>
          </a:r>
          <a:r>
            <a:rPr lang="en-US" sz="1500" b="1" dirty="0" err="1" smtClean="0"/>
            <a:t>Autoencoder</a:t>
          </a:r>
          <a:endParaRPr lang="en-US" sz="1500" b="1" dirty="0"/>
        </a:p>
      </dgm:t>
    </dgm:pt>
    <dgm:pt modelId="{2C80A6DB-70C3-4E61-8449-259890E250C8}" type="parTrans" cxnId="{A70A04CF-A3CC-4FB1-A1FE-FF5C3A5EAA55}">
      <dgm:prSet/>
      <dgm:spPr/>
      <dgm:t>
        <a:bodyPr/>
        <a:lstStyle/>
        <a:p>
          <a:endParaRPr lang="en-US"/>
        </a:p>
      </dgm:t>
    </dgm:pt>
    <dgm:pt modelId="{D4461C5B-0CB4-4335-866E-1118AF1E7252}" type="sibTrans" cxnId="{A70A04CF-A3CC-4FB1-A1FE-FF5C3A5EAA55}">
      <dgm:prSet/>
      <dgm:spPr/>
      <dgm:t>
        <a:bodyPr/>
        <a:lstStyle/>
        <a:p>
          <a:endParaRPr lang="en-US"/>
        </a:p>
      </dgm:t>
    </dgm:pt>
    <dgm:pt modelId="{EEE47AF9-9FD7-45AF-A782-4B7A3D8C2D4D}">
      <dgm:prSet phldrT="[Text]" custT="1"/>
      <dgm:spPr/>
      <dgm:t>
        <a:bodyPr/>
        <a:lstStyle/>
        <a:p>
          <a:r>
            <a:rPr lang="en-US" sz="1400" b="1" dirty="0" smtClean="0"/>
            <a:t>Nearest </a:t>
          </a:r>
          <a:r>
            <a:rPr lang="en-US" sz="1500" b="1" dirty="0" smtClean="0"/>
            <a:t>Neighbor</a:t>
          </a:r>
        </a:p>
      </dgm:t>
    </dgm:pt>
    <dgm:pt modelId="{C4833344-BA24-4494-9547-CF54124EB99A}" type="parTrans" cxnId="{69446DE1-B037-4AFB-AA22-B283DA9B4701}">
      <dgm:prSet/>
      <dgm:spPr/>
      <dgm:t>
        <a:bodyPr/>
        <a:lstStyle/>
        <a:p>
          <a:endParaRPr lang="en-US"/>
        </a:p>
      </dgm:t>
    </dgm:pt>
    <dgm:pt modelId="{3CB0F00B-9FE9-4951-B6C4-29545F229CDD}" type="sibTrans" cxnId="{69446DE1-B037-4AFB-AA22-B283DA9B4701}">
      <dgm:prSet/>
      <dgm:spPr/>
      <dgm:t>
        <a:bodyPr/>
        <a:lstStyle/>
        <a:p>
          <a:endParaRPr lang="en-US"/>
        </a:p>
      </dgm:t>
    </dgm:pt>
    <dgm:pt modelId="{AECEE748-9D8A-488A-AC37-9EEF069842EA}">
      <dgm:prSet phldrT="[Text]" custT="1"/>
      <dgm:spPr/>
      <dgm:t>
        <a:bodyPr/>
        <a:lstStyle/>
        <a:p>
          <a:r>
            <a:rPr lang="en-US" sz="1500" b="1" dirty="0" smtClean="0"/>
            <a:t>SVM </a:t>
          </a:r>
        </a:p>
      </dgm:t>
    </dgm:pt>
    <dgm:pt modelId="{554CEC9F-2D0F-499B-948C-5AD17C88631D}" type="parTrans" cxnId="{9A2FC158-F27A-47E3-8AD3-F670ACA7E89E}">
      <dgm:prSet/>
      <dgm:spPr/>
      <dgm:t>
        <a:bodyPr/>
        <a:lstStyle/>
        <a:p>
          <a:endParaRPr lang="en-US"/>
        </a:p>
      </dgm:t>
    </dgm:pt>
    <dgm:pt modelId="{8DCE025F-EAC4-47F2-87C4-87B6D7869A4A}" type="sibTrans" cxnId="{9A2FC158-F27A-47E3-8AD3-F670ACA7E89E}">
      <dgm:prSet/>
      <dgm:spPr/>
      <dgm:t>
        <a:bodyPr/>
        <a:lstStyle/>
        <a:p>
          <a:endParaRPr lang="en-US"/>
        </a:p>
      </dgm:t>
    </dgm:pt>
    <dgm:pt modelId="{07AD20EF-0E23-448C-A86F-497BA2B8E89D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  <a:endParaRPr lang="en-US" sz="1500" b="1" dirty="0"/>
        </a:p>
      </dgm:t>
    </dgm:pt>
    <dgm:pt modelId="{24E6273E-1441-432C-AFFA-38D7B8ED39B0}" type="parTrans" cxnId="{2D26454A-208F-4D93-8E96-BF38F4EFE695}">
      <dgm:prSet/>
      <dgm:spPr/>
      <dgm:t>
        <a:bodyPr/>
        <a:lstStyle/>
        <a:p>
          <a:endParaRPr lang="en-US"/>
        </a:p>
      </dgm:t>
    </dgm:pt>
    <dgm:pt modelId="{B38374EF-4954-4457-B54D-D9701CB1D4E8}" type="sibTrans" cxnId="{2D26454A-208F-4D93-8E96-BF38F4EFE695}">
      <dgm:prSet/>
      <dgm:spPr/>
      <dgm:t>
        <a:bodyPr/>
        <a:lstStyle/>
        <a:p>
          <a:endParaRPr lang="en-US"/>
        </a:p>
      </dgm:t>
    </dgm:pt>
    <dgm:pt modelId="{89BA602D-9CEA-449B-800B-DFA451E2A15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98C17FF1-082E-4FAC-9FC4-48345476DDD8}" type="parTrans" cxnId="{BD070141-80EE-4EFF-88A0-629419BCAD40}">
      <dgm:prSet/>
      <dgm:spPr/>
      <dgm:t>
        <a:bodyPr/>
        <a:lstStyle/>
        <a:p>
          <a:endParaRPr lang="en-US"/>
        </a:p>
      </dgm:t>
    </dgm:pt>
    <dgm:pt modelId="{476AB23E-9A29-4F80-B271-4511D3D1DCCC}" type="sibTrans" cxnId="{BD070141-80EE-4EFF-88A0-629419BCAD40}">
      <dgm:prSet/>
      <dgm:spPr/>
      <dgm:t>
        <a:bodyPr/>
        <a:lstStyle/>
        <a:p>
          <a:endParaRPr lang="en-US"/>
        </a:p>
      </dgm:t>
    </dgm:pt>
    <dgm:pt modelId="{1FA9F637-ECA0-4FAC-9E0A-5C8E2E59F5A7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</a:p>
      </dgm:t>
    </dgm:pt>
    <dgm:pt modelId="{270B4711-3A3C-479F-981C-78F814CC4FF3}" type="parTrans" cxnId="{A755FB93-6A59-4337-AA66-D33DC93F1BCA}">
      <dgm:prSet/>
      <dgm:spPr/>
      <dgm:t>
        <a:bodyPr/>
        <a:lstStyle/>
        <a:p>
          <a:endParaRPr lang="en-US"/>
        </a:p>
      </dgm:t>
    </dgm:pt>
    <dgm:pt modelId="{3D081467-30D9-4E06-A66C-66FA8AB7B76B}" type="sibTrans" cxnId="{A755FB93-6A59-4337-AA66-D33DC93F1BCA}">
      <dgm:prSet/>
      <dgm:spPr/>
      <dgm:t>
        <a:bodyPr/>
        <a:lstStyle/>
        <a:p>
          <a:endParaRPr lang="en-US"/>
        </a:p>
      </dgm:t>
    </dgm:pt>
    <dgm:pt modelId="{7B850B0F-9DF0-419D-B87A-5183450E335C}">
      <dgm:prSet phldrT="[Text]"/>
      <dgm:spPr/>
      <dgm:t>
        <a:bodyPr/>
        <a:lstStyle/>
        <a:p>
          <a:r>
            <a:rPr lang="en-US" b="1" dirty="0" smtClean="0"/>
            <a:t>MNIST Attributes</a:t>
          </a:r>
          <a:endParaRPr lang="en-US" b="1" dirty="0"/>
        </a:p>
      </dgm:t>
    </dgm:pt>
    <dgm:pt modelId="{82C87B79-EF16-4D9C-90F2-AA31A278F31E}" type="parTrans" cxnId="{5012101B-CB5B-481F-9339-2CE3C3030484}">
      <dgm:prSet/>
      <dgm:spPr/>
    </dgm:pt>
    <dgm:pt modelId="{F1966F47-650C-4CEB-9012-0F8944B38C2E}" type="sibTrans" cxnId="{5012101B-CB5B-481F-9339-2CE3C3030484}">
      <dgm:prSet/>
      <dgm:spPr/>
    </dgm:pt>
    <dgm:pt modelId="{A5A2BC68-BB74-44B8-8F6D-30AC1DFE2955}" type="pres">
      <dgm:prSet presAssocID="{04DB78B9-7D20-4691-8D65-8DB0A83379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EBA0B-AE31-4CDA-B005-8D66DF530926}" type="pres">
      <dgm:prSet presAssocID="{96F77B3D-C6FC-471A-BCDA-4208A76EF959}" presName="boxAndChildren" presStyleCnt="0"/>
      <dgm:spPr/>
    </dgm:pt>
    <dgm:pt modelId="{99C00E70-2B1A-4C28-BB38-11F6EEF1EEF1}" type="pres">
      <dgm:prSet presAssocID="{96F77B3D-C6FC-471A-BCDA-4208A76EF959}" presName="parentTextBox" presStyleLbl="node1" presStyleIdx="0" presStyleCnt="4"/>
      <dgm:spPr/>
      <dgm:t>
        <a:bodyPr/>
        <a:lstStyle/>
        <a:p>
          <a:endParaRPr lang="en-US"/>
        </a:p>
      </dgm:t>
    </dgm:pt>
    <dgm:pt modelId="{AE6FD54F-612E-4F9B-9999-81EBBCFE9F03}" type="pres">
      <dgm:prSet presAssocID="{96F77B3D-C6FC-471A-BCDA-4208A76EF959}" presName="entireBox" presStyleLbl="node1" presStyleIdx="0" presStyleCnt="4"/>
      <dgm:spPr/>
      <dgm:t>
        <a:bodyPr/>
        <a:lstStyle/>
        <a:p>
          <a:endParaRPr lang="en-US"/>
        </a:p>
      </dgm:t>
    </dgm:pt>
    <dgm:pt modelId="{DF28037B-2C6C-4DEB-AB65-2B26168ED07A}" type="pres">
      <dgm:prSet presAssocID="{96F77B3D-C6FC-471A-BCDA-4208A76EF959}" presName="descendantBox" presStyleCnt="0"/>
      <dgm:spPr/>
    </dgm:pt>
    <dgm:pt modelId="{C04851D5-BEF9-4EAE-B3FE-9C13F50FC7FD}" type="pres">
      <dgm:prSet presAssocID="{89BA602D-9CEA-449B-800B-DFA451E2A15A}" presName="childTextBox" presStyleLbl="fgAccFollow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716D6-CB19-4D41-9FAD-0B169083053B}" type="pres">
      <dgm:prSet presAssocID="{EEE47AF9-9FD7-45AF-A782-4B7A3D8C2D4D}" presName="childTextBox" presStyleLbl="fgAccFollow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C8B91-CBA1-4414-9A75-3B80535120BB}" type="pres">
      <dgm:prSet presAssocID="{E0149E66-38E9-4742-AD03-000C60574F73}" presName="childTextBox" presStyleLbl="fgAccFollow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51FA-C9AE-4F76-97EA-65CB5BE682B0}" type="pres">
      <dgm:prSet presAssocID="{AECEE748-9D8A-488A-AC37-9EEF069842EA}" presName="childTextBox" presStyleLbl="fgAccFollow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EFF05-B1AE-4C99-8EFF-B346C08177E7}" type="pres">
      <dgm:prSet presAssocID="{1FA9F637-ECA0-4FAC-9E0A-5C8E2E59F5A7}" presName="childTextBox" presStyleLbl="fgAccFollow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18D-7E9E-4D5B-AE91-2041263F1331}" type="pres">
      <dgm:prSet presAssocID="{4C04D026-34BD-4975-B006-68F7FF7EC0C3}" presName="sp" presStyleCnt="0"/>
      <dgm:spPr/>
    </dgm:pt>
    <dgm:pt modelId="{91011337-A9D1-4A96-9082-92BE1E20951D}" type="pres">
      <dgm:prSet presAssocID="{A28092AF-36C4-4C28-BC6F-AAFB4066A902}" presName="arrowAndChildren" presStyleCnt="0"/>
      <dgm:spPr/>
    </dgm:pt>
    <dgm:pt modelId="{27500791-D531-4C4B-9DFA-42441A62E892}" type="pres">
      <dgm:prSet presAssocID="{A28092AF-36C4-4C28-BC6F-AAFB4066A90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4B39B841-2FDD-440F-BE47-EB118D0EE9D7}" type="pres">
      <dgm:prSet presAssocID="{A28092AF-36C4-4C28-BC6F-AAFB4066A902}" presName="arrow" presStyleLbl="node1" presStyleIdx="1" presStyleCnt="4"/>
      <dgm:spPr/>
      <dgm:t>
        <a:bodyPr/>
        <a:lstStyle/>
        <a:p>
          <a:endParaRPr lang="en-US"/>
        </a:p>
      </dgm:t>
    </dgm:pt>
    <dgm:pt modelId="{280B39F4-EABE-4FF8-8B06-6A3B7ADFFA17}" type="pres">
      <dgm:prSet presAssocID="{A28092AF-36C4-4C28-BC6F-AAFB4066A902}" presName="descendantArrow" presStyleCnt="0"/>
      <dgm:spPr/>
    </dgm:pt>
    <dgm:pt modelId="{88FB8150-60B8-445C-B425-582AC241EC2A}" type="pres">
      <dgm:prSet presAssocID="{925A15BE-10B2-478F-A1B3-B3270CAA73BD}" presName="childTextArrow" presStyleLbl="fgAccFollow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6725-EFF4-4CFD-A10C-A4864A1B3854}" type="pres">
      <dgm:prSet presAssocID="{24A1047C-38F9-4114-BB9F-5EB87A48408A}" presName="childTextArrow" presStyleLbl="fgAccFollow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E4155-1FF2-4EB3-B40A-D501123D2AE7}" type="pres">
      <dgm:prSet presAssocID="{B0BFAE41-1E6E-4440-B094-3134FE8F8DFB}" presName="childTextArrow" presStyleLbl="fgAccFollow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38B79-4950-4504-975C-44B5F5CDAC1C}" type="pres">
      <dgm:prSet presAssocID="{D74749CC-A2B3-422E-86B3-D07D21E60809}" presName="sp" presStyleCnt="0"/>
      <dgm:spPr/>
    </dgm:pt>
    <dgm:pt modelId="{461C7EFC-7D33-47F4-ADFA-DE2D2801A1C5}" type="pres">
      <dgm:prSet presAssocID="{561CF034-80EE-49D3-B4F7-DD05F9D630EA}" presName="arrowAndChildren" presStyleCnt="0"/>
      <dgm:spPr/>
    </dgm:pt>
    <dgm:pt modelId="{7BAF5784-14B6-4513-9EBB-BF307B89DB16}" type="pres">
      <dgm:prSet presAssocID="{561CF034-80EE-49D3-B4F7-DD05F9D630EA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13AE055-3FDF-4208-9BDA-BE762B870076}" type="pres">
      <dgm:prSet presAssocID="{561CF034-80EE-49D3-B4F7-DD05F9D630EA}" presName="arrow" presStyleLbl="node1" presStyleIdx="2" presStyleCnt="4" custScaleY="154348"/>
      <dgm:spPr/>
      <dgm:t>
        <a:bodyPr/>
        <a:lstStyle/>
        <a:p>
          <a:endParaRPr lang="en-US"/>
        </a:p>
      </dgm:t>
    </dgm:pt>
    <dgm:pt modelId="{7EC12A81-6237-4B6F-ADD3-3706690D6D04}" type="pres">
      <dgm:prSet presAssocID="{561CF034-80EE-49D3-B4F7-DD05F9D630EA}" presName="descendantArrow" presStyleCnt="0"/>
      <dgm:spPr/>
    </dgm:pt>
    <dgm:pt modelId="{97A6A5E9-8B01-4088-9E12-26D611F40901}" type="pres">
      <dgm:prSet presAssocID="{7B850B0F-9DF0-419D-B87A-5183450E335C}" presName="childTextArrow" presStyleLbl="fgAccFollowNode1" presStyleIdx="8" presStyleCnt="16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A3AE5-A595-4092-8ED8-AABA85FD772D}" type="pres">
      <dgm:prSet presAssocID="{80F92CBE-7685-4B97-AAB7-C11C3D52124F}" presName="childTextArrow" presStyleLbl="fgAccFollowNode1" presStyleIdx="9" presStyleCnt="16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62EE-8F2E-4AE2-A0E4-5305C46CECCC}" type="pres">
      <dgm:prSet presAssocID="{9553CEC3-ADD6-467C-BF34-ABE04E129EEC}" presName="childTextArrow" presStyleLbl="fgAccFollowNode1" presStyleIdx="10" presStyleCnt="16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58029-9BAE-4E12-BD92-E01DE8ED05CC}" type="pres">
      <dgm:prSet presAssocID="{A4C31D15-A2A4-4548-B606-CBAD93D7D5B7}" presName="childTextArrow" presStyleLbl="fgAccFollowNode1" presStyleIdx="11" presStyleCnt="16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7CFB9-8CE0-428F-9A20-9C5E37A34326}" type="pres">
      <dgm:prSet presAssocID="{828E9016-0859-4800-AB11-0AAD4496842C}" presName="childTextArrow" presStyleLbl="fgAccFollowNode1" presStyleIdx="12" presStyleCnt="16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5DD5A-4DFD-41B5-8BB3-1C65F52366D8}" type="pres">
      <dgm:prSet presAssocID="{07AD20EF-0E23-448C-A86F-497BA2B8E89D}" presName="childTextArrow" presStyleLbl="fgAccFollowNode1" presStyleIdx="13" presStyleCnt="16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389E1-F73E-4B64-9A80-A48BA8C5EAC6}" type="pres">
      <dgm:prSet presAssocID="{936BA17E-08CC-43E4-B84A-815CC9666547}" presName="sp" presStyleCnt="0"/>
      <dgm:spPr/>
    </dgm:pt>
    <dgm:pt modelId="{870F2F96-2147-4125-AF9B-CEED9296EE8C}" type="pres">
      <dgm:prSet presAssocID="{5743CDD0-AB30-4E63-ADE6-30A4C32DD65C}" presName="arrowAndChildren" presStyleCnt="0"/>
      <dgm:spPr/>
    </dgm:pt>
    <dgm:pt modelId="{8B9A6CD1-5EE9-4536-8CAB-BB49B80F6867}" type="pres">
      <dgm:prSet presAssocID="{5743CDD0-AB30-4E63-ADE6-30A4C32DD65C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369A6DF-B901-45D1-B8E6-7247C69693F5}" type="pres">
      <dgm:prSet presAssocID="{5743CDD0-AB30-4E63-ADE6-30A4C32DD65C}" presName="arrow" presStyleLbl="node1" presStyleIdx="3" presStyleCnt="4"/>
      <dgm:spPr/>
      <dgm:t>
        <a:bodyPr/>
        <a:lstStyle/>
        <a:p>
          <a:endParaRPr lang="en-US"/>
        </a:p>
      </dgm:t>
    </dgm:pt>
    <dgm:pt modelId="{32FDC79E-D012-4510-8ECA-1D5E0A64983D}" type="pres">
      <dgm:prSet presAssocID="{5743CDD0-AB30-4E63-ADE6-30A4C32DD65C}" presName="descendantArrow" presStyleCnt="0"/>
      <dgm:spPr/>
    </dgm:pt>
    <dgm:pt modelId="{B712D6E1-B5C1-4927-B375-92871A73E5F6}" type="pres">
      <dgm:prSet presAssocID="{E8EC7D95-9269-4EFB-A1BA-01F86C03066F}" presName="childTextArrow" presStyleLbl="fgAccFollow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03CED-6BA7-428A-9D9A-9E01F0093D36}" type="pres">
      <dgm:prSet presAssocID="{E3856EA4-6D50-4C97-B72D-10DEA1279111}" presName="childTextArrow" presStyleLbl="fgAccFollow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01A09-DD6D-472B-B547-740F3DFD8503}" srcId="{A28092AF-36C4-4C28-BC6F-AAFB4066A902}" destId="{24A1047C-38F9-4114-BB9F-5EB87A48408A}" srcOrd="1" destOrd="0" parTransId="{4BDA2517-46DD-48DE-8A1B-CB543AFB8783}" sibTransId="{2DEEFC25-C6D2-45E9-9CAB-6CE97789C9E7}"/>
    <dgm:cxn modelId="{9A2FC158-F27A-47E3-8AD3-F670ACA7E89E}" srcId="{96F77B3D-C6FC-471A-BCDA-4208A76EF959}" destId="{AECEE748-9D8A-488A-AC37-9EEF069842EA}" srcOrd="3" destOrd="0" parTransId="{554CEC9F-2D0F-499B-948C-5AD17C88631D}" sibTransId="{8DCE025F-EAC4-47F2-87C4-87B6D7869A4A}"/>
    <dgm:cxn modelId="{4E7313DB-2B75-44BA-8A05-A24EB14F3360}" srcId="{561CF034-80EE-49D3-B4F7-DD05F9D630EA}" destId="{A4C31D15-A2A4-4548-B606-CBAD93D7D5B7}" srcOrd="3" destOrd="0" parTransId="{34F5FE34-FEE0-4344-833E-ACAAA98D57DC}" sibTransId="{7B6C9BE7-5B75-441F-850E-B9A25D412517}"/>
    <dgm:cxn modelId="{A755FB93-6A59-4337-AA66-D33DC93F1BCA}" srcId="{96F77B3D-C6FC-471A-BCDA-4208A76EF959}" destId="{1FA9F637-ECA0-4FAC-9E0A-5C8E2E59F5A7}" srcOrd="4" destOrd="0" parTransId="{270B4711-3A3C-479F-981C-78F814CC4FF3}" sibTransId="{3D081467-30D9-4E06-A66C-66FA8AB7B76B}"/>
    <dgm:cxn modelId="{099A3E01-D2B8-461C-88CC-5E9B3A4E052B}" type="presOf" srcId="{AECEE748-9D8A-488A-AC37-9EEF069842EA}" destId="{E70E51FA-C9AE-4F76-97EA-65CB5BE682B0}" srcOrd="0" destOrd="0" presId="urn:microsoft.com/office/officeart/2005/8/layout/process4"/>
    <dgm:cxn modelId="{362F1CA8-C5E7-4A44-9829-0C89BB1439EC}" type="presOf" srcId="{04DB78B9-7D20-4691-8D65-8DB0A833796E}" destId="{A5A2BC68-BB74-44B8-8F6D-30AC1DFE2955}" srcOrd="0" destOrd="0" presId="urn:microsoft.com/office/officeart/2005/8/layout/process4"/>
    <dgm:cxn modelId="{5AF8CBEE-B51C-4F86-AD48-199EC26D6229}" type="presOf" srcId="{7B850B0F-9DF0-419D-B87A-5183450E335C}" destId="{97A6A5E9-8B01-4088-9E12-26D611F40901}" srcOrd="0" destOrd="0" presId="urn:microsoft.com/office/officeart/2005/8/layout/process4"/>
    <dgm:cxn modelId="{CE65A2AC-8E88-47B4-974A-BB75495531CA}" srcId="{04DB78B9-7D20-4691-8D65-8DB0A833796E}" destId="{5743CDD0-AB30-4E63-ADE6-30A4C32DD65C}" srcOrd="0" destOrd="0" parTransId="{BCA46A5B-71E4-4F04-8667-07F41804BA12}" sibTransId="{936BA17E-08CC-43E4-B84A-815CC9666547}"/>
    <dgm:cxn modelId="{69446DE1-B037-4AFB-AA22-B283DA9B4701}" srcId="{96F77B3D-C6FC-471A-BCDA-4208A76EF959}" destId="{EEE47AF9-9FD7-45AF-A782-4B7A3D8C2D4D}" srcOrd="1" destOrd="0" parTransId="{C4833344-BA24-4494-9547-CF54124EB99A}" sibTransId="{3CB0F00B-9FE9-4951-B6C4-29545F229CDD}"/>
    <dgm:cxn modelId="{2D26454A-208F-4D93-8E96-BF38F4EFE695}" srcId="{561CF034-80EE-49D3-B4F7-DD05F9D630EA}" destId="{07AD20EF-0E23-448C-A86F-497BA2B8E89D}" srcOrd="5" destOrd="0" parTransId="{24E6273E-1441-432C-AFFA-38D7B8ED39B0}" sibTransId="{B38374EF-4954-4457-B54D-D9701CB1D4E8}"/>
    <dgm:cxn modelId="{893B5485-C250-4407-93D7-1B0461171BAA}" type="presOf" srcId="{96F77B3D-C6FC-471A-BCDA-4208A76EF959}" destId="{99C00E70-2B1A-4C28-BB38-11F6EEF1EEF1}" srcOrd="0" destOrd="0" presId="urn:microsoft.com/office/officeart/2005/8/layout/process4"/>
    <dgm:cxn modelId="{CFC6ED0A-87F8-47A7-BC74-B82698E9A616}" srcId="{561CF034-80EE-49D3-B4F7-DD05F9D630EA}" destId="{828E9016-0859-4800-AB11-0AAD4496842C}" srcOrd="4" destOrd="0" parTransId="{0DEDC997-1935-45BA-A1DF-8A5F5B463DD0}" sibTransId="{F7243183-9B66-4E85-8197-290A4632FC55}"/>
    <dgm:cxn modelId="{5012101B-CB5B-481F-9339-2CE3C3030484}" srcId="{561CF034-80EE-49D3-B4F7-DD05F9D630EA}" destId="{7B850B0F-9DF0-419D-B87A-5183450E335C}" srcOrd="0" destOrd="0" parTransId="{82C87B79-EF16-4D9C-90F2-AA31A278F31E}" sibTransId="{F1966F47-650C-4CEB-9012-0F8944B38C2E}"/>
    <dgm:cxn modelId="{76191008-0AA3-40EF-A25A-ADD82500DA55}" type="presOf" srcId="{925A15BE-10B2-478F-A1B3-B3270CAA73BD}" destId="{88FB8150-60B8-445C-B425-582AC241EC2A}" srcOrd="0" destOrd="0" presId="urn:microsoft.com/office/officeart/2005/8/layout/process4"/>
    <dgm:cxn modelId="{48C1745F-CF0D-4CB5-8E03-FDC755D6087E}" type="presOf" srcId="{96F77B3D-C6FC-471A-BCDA-4208A76EF959}" destId="{AE6FD54F-612E-4F9B-9999-81EBBCFE9F03}" srcOrd="1" destOrd="0" presId="urn:microsoft.com/office/officeart/2005/8/layout/process4"/>
    <dgm:cxn modelId="{1BA0A9B4-3E21-4F8C-95F1-9BCCBAD2CE43}" srcId="{04DB78B9-7D20-4691-8D65-8DB0A833796E}" destId="{561CF034-80EE-49D3-B4F7-DD05F9D630EA}" srcOrd="1" destOrd="0" parTransId="{9E648AB9-C1CA-4A23-95CA-577CBA633412}" sibTransId="{D74749CC-A2B3-422E-86B3-D07D21E60809}"/>
    <dgm:cxn modelId="{A9764978-7F2E-4F24-832D-A8E9282FD968}" srcId="{561CF034-80EE-49D3-B4F7-DD05F9D630EA}" destId="{9553CEC3-ADD6-467C-BF34-ABE04E129EEC}" srcOrd="2" destOrd="0" parTransId="{93B9652B-D135-4471-BBFD-6554BFB5087C}" sibTransId="{815E343B-8348-4D22-985F-25DC250290D7}"/>
    <dgm:cxn modelId="{9287F923-F61E-4B9A-9D81-123F792F860F}" type="presOf" srcId="{A28092AF-36C4-4C28-BC6F-AAFB4066A902}" destId="{4B39B841-2FDD-440F-BE47-EB118D0EE9D7}" srcOrd="1" destOrd="0" presId="urn:microsoft.com/office/officeart/2005/8/layout/process4"/>
    <dgm:cxn modelId="{E458CF93-439F-4634-A1BD-799BCB10EB7A}" type="presOf" srcId="{9553CEC3-ADD6-467C-BF34-ABE04E129EEC}" destId="{3D3D62EE-8F2E-4AE2-A0E4-5305C46CECCC}" srcOrd="0" destOrd="0" presId="urn:microsoft.com/office/officeart/2005/8/layout/process4"/>
    <dgm:cxn modelId="{6F068092-A6DE-4480-B2FE-739CE99E332D}" srcId="{A28092AF-36C4-4C28-BC6F-AAFB4066A902}" destId="{925A15BE-10B2-478F-A1B3-B3270CAA73BD}" srcOrd="0" destOrd="0" parTransId="{250F0341-C674-4487-BD39-6F61F99BFCD8}" sibTransId="{E7D784AF-A709-4301-9CD6-6DF977793838}"/>
    <dgm:cxn modelId="{5E2E5DC3-0D41-4FEE-AFED-D3DFFF298C5C}" type="presOf" srcId="{89BA602D-9CEA-449B-800B-DFA451E2A15A}" destId="{C04851D5-BEF9-4EAE-B3FE-9C13F50FC7FD}" srcOrd="0" destOrd="0" presId="urn:microsoft.com/office/officeart/2005/8/layout/process4"/>
    <dgm:cxn modelId="{1594634F-1E59-4BC0-8657-3EF711770041}" type="presOf" srcId="{1FA9F637-ECA0-4FAC-9E0A-5C8E2E59F5A7}" destId="{526EFF05-B1AE-4C99-8EFF-B346C08177E7}" srcOrd="0" destOrd="0" presId="urn:microsoft.com/office/officeart/2005/8/layout/process4"/>
    <dgm:cxn modelId="{2CB75CE1-20D0-47D2-AD59-D2CBCBCCFF6F}" srcId="{5743CDD0-AB30-4E63-ADE6-30A4C32DD65C}" destId="{E3856EA4-6D50-4C97-B72D-10DEA1279111}" srcOrd="1" destOrd="0" parTransId="{9A78F27F-06CB-46CC-B754-B73B127E9837}" sibTransId="{FFC97825-D5CF-4A5B-9C87-AB7DBF25B3B0}"/>
    <dgm:cxn modelId="{5CA55DBF-113B-4F34-9ECB-3E85DA41152E}" type="presOf" srcId="{A4C31D15-A2A4-4548-B606-CBAD93D7D5B7}" destId="{3F558029-9BAE-4E12-BD92-E01DE8ED05CC}" srcOrd="0" destOrd="0" presId="urn:microsoft.com/office/officeart/2005/8/layout/process4"/>
    <dgm:cxn modelId="{FE29BD38-5E3E-47CD-9E56-DE40C11F9724}" type="presOf" srcId="{828E9016-0859-4800-AB11-0AAD4496842C}" destId="{54A7CFB9-8CE0-428F-9A20-9C5E37A34326}" srcOrd="0" destOrd="0" presId="urn:microsoft.com/office/officeart/2005/8/layout/process4"/>
    <dgm:cxn modelId="{BD070141-80EE-4EFF-88A0-629419BCAD40}" srcId="{96F77B3D-C6FC-471A-BCDA-4208A76EF959}" destId="{89BA602D-9CEA-449B-800B-DFA451E2A15A}" srcOrd="0" destOrd="0" parTransId="{98C17FF1-082E-4FAC-9FC4-48345476DDD8}" sibTransId="{476AB23E-9A29-4F80-B271-4511D3D1DCCC}"/>
    <dgm:cxn modelId="{7D7E263F-D80C-4B8E-B9FE-0AF25502F61C}" srcId="{04DB78B9-7D20-4691-8D65-8DB0A833796E}" destId="{96F77B3D-C6FC-471A-BCDA-4208A76EF959}" srcOrd="3" destOrd="0" parTransId="{8EEE295A-6D33-4500-926B-5EA69DC562CE}" sibTransId="{FC84EC0B-591D-4282-8EB8-2D99E6B48503}"/>
    <dgm:cxn modelId="{F735E37C-B042-49E5-8433-A3BEBEE55576}" type="presOf" srcId="{5743CDD0-AB30-4E63-ADE6-30A4C32DD65C}" destId="{A369A6DF-B901-45D1-B8E6-7247C69693F5}" srcOrd="1" destOrd="0" presId="urn:microsoft.com/office/officeart/2005/8/layout/process4"/>
    <dgm:cxn modelId="{5B589A7C-120E-4AF3-A918-64FFB0FC78EA}" type="presOf" srcId="{5743CDD0-AB30-4E63-ADE6-30A4C32DD65C}" destId="{8B9A6CD1-5EE9-4536-8CAB-BB49B80F6867}" srcOrd="0" destOrd="0" presId="urn:microsoft.com/office/officeart/2005/8/layout/process4"/>
    <dgm:cxn modelId="{7BE6CAE0-D3FB-4E84-9814-68F75EED3DBC}" type="presOf" srcId="{B0BFAE41-1E6E-4440-B094-3134FE8F8DFB}" destId="{52AE4155-1FF2-4EB3-B40A-D501123D2AE7}" srcOrd="0" destOrd="0" presId="urn:microsoft.com/office/officeart/2005/8/layout/process4"/>
    <dgm:cxn modelId="{CBD93075-6F7B-40E3-AA9E-8EF59218B860}" srcId="{5743CDD0-AB30-4E63-ADE6-30A4C32DD65C}" destId="{E8EC7D95-9269-4EFB-A1BA-01F86C03066F}" srcOrd="0" destOrd="0" parTransId="{26ED6BD7-108D-49F4-A226-74B2992FE4D0}" sibTransId="{574CEB99-7D1E-4314-B962-D42FAA5EEC40}"/>
    <dgm:cxn modelId="{8A253203-A512-4FB8-B988-02B4409D5FE8}" type="presOf" srcId="{E0149E66-38E9-4742-AD03-000C60574F73}" destId="{973C8B91-CBA1-4414-9A75-3B80535120BB}" srcOrd="0" destOrd="0" presId="urn:microsoft.com/office/officeart/2005/8/layout/process4"/>
    <dgm:cxn modelId="{A70A04CF-A3CC-4FB1-A1FE-FF5C3A5EAA55}" srcId="{A28092AF-36C4-4C28-BC6F-AAFB4066A902}" destId="{B0BFAE41-1E6E-4440-B094-3134FE8F8DFB}" srcOrd="2" destOrd="0" parTransId="{2C80A6DB-70C3-4E61-8449-259890E250C8}" sibTransId="{D4461C5B-0CB4-4335-866E-1118AF1E7252}"/>
    <dgm:cxn modelId="{96823B05-7F62-4149-9C43-288914C7B4B3}" type="presOf" srcId="{07AD20EF-0E23-448C-A86F-497BA2B8E89D}" destId="{A855DD5A-4DFD-41B5-8BB3-1C65F52366D8}" srcOrd="0" destOrd="0" presId="urn:microsoft.com/office/officeart/2005/8/layout/process4"/>
    <dgm:cxn modelId="{0508C586-14F6-40B2-93F3-1206C7A58AD4}" srcId="{04DB78B9-7D20-4691-8D65-8DB0A833796E}" destId="{A28092AF-36C4-4C28-BC6F-AAFB4066A902}" srcOrd="2" destOrd="0" parTransId="{F0901963-7AFF-42D9-8352-9E173F45C236}" sibTransId="{4C04D026-34BD-4975-B006-68F7FF7EC0C3}"/>
    <dgm:cxn modelId="{768F7F36-0147-46F4-9BFE-6AE752CB1A4D}" type="presOf" srcId="{24A1047C-38F9-4114-BB9F-5EB87A48408A}" destId="{77D06725-EFF4-4CFD-A10C-A4864A1B3854}" srcOrd="0" destOrd="0" presId="urn:microsoft.com/office/officeart/2005/8/layout/process4"/>
    <dgm:cxn modelId="{09A3261F-EF96-43B9-98B5-969A3502E867}" srcId="{96F77B3D-C6FC-471A-BCDA-4208A76EF959}" destId="{E0149E66-38E9-4742-AD03-000C60574F73}" srcOrd="2" destOrd="0" parTransId="{8748F87D-853B-4109-8557-66D0BE354D96}" sibTransId="{9B8269E4-ECA6-4375-9CDA-F2F45DDFC3A5}"/>
    <dgm:cxn modelId="{731C2D71-4DC0-41D4-9E5C-BCEA7EB401CD}" srcId="{561CF034-80EE-49D3-B4F7-DD05F9D630EA}" destId="{80F92CBE-7685-4B97-AAB7-C11C3D52124F}" srcOrd="1" destOrd="0" parTransId="{93064703-602A-4B94-90E8-7635B8E34D5E}" sibTransId="{07994705-ED5E-4377-A161-FC46177D7452}"/>
    <dgm:cxn modelId="{2DCC284D-078D-4724-8D14-F0B325A3E214}" type="presOf" srcId="{561CF034-80EE-49D3-B4F7-DD05F9D630EA}" destId="{7BAF5784-14B6-4513-9EBB-BF307B89DB16}" srcOrd="0" destOrd="0" presId="urn:microsoft.com/office/officeart/2005/8/layout/process4"/>
    <dgm:cxn modelId="{80C7BCEA-F7F5-4187-B120-EA2C6AB3C96F}" type="presOf" srcId="{E3856EA4-6D50-4C97-B72D-10DEA1279111}" destId="{27503CED-6BA7-428A-9D9A-9E01F0093D36}" srcOrd="0" destOrd="0" presId="urn:microsoft.com/office/officeart/2005/8/layout/process4"/>
    <dgm:cxn modelId="{FBB51249-A254-44F3-A928-78F9A166C8CA}" type="presOf" srcId="{E8EC7D95-9269-4EFB-A1BA-01F86C03066F}" destId="{B712D6E1-B5C1-4927-B375-92871A73E5F6}" srcOrd="0" destOrd="0" presId="urn:microsoft.com/office/officeart/2005/8/layout/process4"/>
    <dgm:cxn modelId="{473AF753-79AD-4C51-AD83-660E14D86CFF}" type="presOf" srcId="{A28092AF-36C4-4C28-BC6F-AAFB4066A902}" destId="{27500791-D531-4C4B-9DFA-42441A62E892}" srcOrd="0" destOrd="0" presId="urn:microsoft.com/office/officeart/2005/8/layout/process4"/>
    <dgm:cxn modelId="{60BD9A13-0C6E-4234-9078-EBF8A2208344}" type="presOf" srcId="{80F92CBE-7685-4B97-AAB7-C11C3D52124F}" destId="{181A3AE5-A595-4092-8ED8-AABA85FD772D}" srcOrd="0" destOrd="0" presId="urn:microsoft.com/office/officeart/2005/8/layout/process4"/>
    <dgm:cxn modelId="{54007CEC-17C8-4B29-ADDB-2A8110EB448C}" type="presOf" srcId="{EEE47AF9-9FD7-45AF-A782-4B7A3D8C2D4D}" destId="{153716D6-CB19-4D41-9FAD-0B169083053B}" srcOrd="0" destOrd="0" presId="urn:microsoft.com/office/officeart/2005/8/layout/process4"/>
    <dgm:cxn modelId="{B1E15CEE-06F6-4F9F-8C6C-953DDA8EA384}" type="presOf" srcId="{561CF034-80EE-49D3-B4F7-DD05F9D630EA}" destId="{E13AE055-3FDF-4208-9BDA-BE762B870076}" srcOrd="1" destOrd="0" presId="urn:microsoft.com/office/officeart/2005/8/layout/process4"/>
    <dgm:cxn modelId="{F63B9EDD-F36F-4E86-97FA-C64CC72EBB6F}" type="presParOf" srcId="{A5A2BC68-BB74-44B8-8F6D-30AC1DFE2955}" destId="{AACEBA0B-AE31-4CDA-B005-8D66DF530926}" srcOrd="0" destOrd="0" presId="urn:microsoft.com/office/officeart/2005/8/layout/process4"/>
    <dgm:cxn modelId="{6D57521E-993F-435F-B7CF-9923B9A1F370}" type="presParOf" srcId="{AACEBA0B-AE31-4CDA-B005-8D66DF530926}" destId="{99C00E70-2B1A-4C28-BB38-11F6EEF1EEF1}" srcOrd="0" destOrd="0" presId="urn:microsoft.com/office/officeart/2005/8/layout/process4"/>
    <dgm:cxn modelId="{AFAD9278-1A94-4785-8F50-48AD6D4D3466}" type="presParOf" srcId="{AACEBA0B-AE31-4CDA-B005-8D66DF530926}" destId="{AE6FD54F-612E-4F9B-9999-81EBBCFE9F03}" srcOrd="1" destOrd="0" presId="urn:microsoft.com/office/officeart/2005/8/layout/process4"/>
    <dgm:cxn modelId="{8BD84016-92BD-483E-8EAC-3732885D1556}" type="presParOf" srcId="{AACEBA0B-AE31-4CDA-B005-8D66DF530926}" destId="{DF28037B-2C6C-4DEB-AB65-2B26168ED07A}" srcOrd="2" destOrd="0" presId="urn:microsoft.com/office/officeart/2005/8/layout/process4"/>
    <dgm:cxn modelId="{2A60F554-F002-415E-9EF0-83431FA7D35E}" type="presParOf" srcId="{DF28037B-2C6C-4DEB-AB65-2B26168ED07A}" destId="{C04851D5-BEF9-4EAE-B3FE-9C13F50FC7FD}" srcOrd="0" destOrd="0" presId="urn:microsoft.com/office/officeart/2005/8/layout/process4"/>
    <dgm:cxn modelId="{53E4EEB9-7BDA-4803-9519-6F435BE8247F}" type="presParOf" srcId="{DF28037B-2C6C-4DEB-AB65-2B26168ED07A}" destId="{153716D6-CB19-4D41-9FAD-0B169083053B}" srcOrd="1" destOrd="0" presId="urn:microsoft.com/office/officeart/2005/8/layout/process4"/>
    <dgm:cxn modelId="{E3B1EA9F-3A8A-4189-95D8-08DD6A28EE7A}" type="presParOf" srcId="{DF28037B-2C6C-4DEB-AB65-2B26168ED07A}" destId="{973C8B91-CBA1-4414-9A75-3B80535120BB}" srcOrd="2" destOrd="0" presId="urn:microsoft.com/office/officeart/2005/8/layout/process4"/>
    <dgm:cxn modelId="{A75B5D79-5F6D-45DE-9099-DC08F2295041}" type="presParOf" srcId="{DF28037B-2C6C-4DEB-AB65-2B26168ED07A}" destId="{E70E51FA-C9AE-4F76-97EA-65CB5BE682B0}" srcOrd="3" destOrd="0" presId="urn:microsoft.com/office/officeart/2005/8/layout/process4"/>
    <dgm:cxn modelId="{529D62B8-C40E-4D51-AB63-CD67C9EBB47B}" type="presParOf" srcId="{DF28037B-2C6C-4DEB-AB65-2B26168ED07A}" destId="{526EFF05-B1AE-4C99-8EFF-B346C08177E7}" srcOrd="4" destOrd="0" presId="urn:microsoft.com/office/officeart/2005/8/layout/process4"/>
    <dgm:cxn modelId="{48842424-A40D-44C9-B5F9-AF45A91956AB}" type="presParOf" srcId="{A5A2BC68-BB74-44B8-8F6D-30AC1DFE2955}" destId="{6A31618D-7E9E-4D5B-AE91-2041263F1331}" srcOrd="1" destOrd="0" presId="urn:microsoft.com/office/officeart/2005/8/layout/process4"/>
    <dgm:cxn modelId="{D68BE1FE-332F-4BAB-857A-83B62A3B683C}" type="presParOf" srcId="{A5A2BC68-BB74-44B8-8F6D-30AC1DFE2955}" destId="{91011337-A9D1-4A96-9082-92BE1E20951D}" srcOrd="2" destOrd="0" presId="urn:microsoft.com/office/officeart/2005/8/layout/process4"/>
    <dgm:cxn modelId="{8D2A3D28-5683-4DEF-B536-C4EF695BEF51}" type="presParOf" srcId="{91011337-A9D1-4A96-9082-92BE1E20951D}" destId="{27500791-D531-4C4B-9DFA-42441A62E892}" srcOrd="0" destOrd="0" presId="urn:microsoft.com/office/officeart/2005/8/layout/process4"/>
    <dgm:cxn modelId="{3D1DA9BE-F63E-4C69-82B4-63F98F53F1DE}" type="presParOf" srcId="{91011337-A9D1-4A96-9082-92BE1E20951D}" destId="{4B39B841-2FDD-440F-BE47-EB118D0EE9D7}" srcOrd="1" destOrd="0" presId="urn:microsoft.com/office/officeart/2005/8/layout/process4"/>
    <dgm:cxn modelId="{828ADAA9-22BD-49C6-BE76-E9C50AB7960E}" type="presParOf" srcId="{91011337-A9D1-4A96-9082-92BE1E20951D}" destId="{280B39F4-EABE-4FF8-8B06-6A3B7ADFFA17}" srcOrd="2" destOrd="0" presId="urn:microsoft.com/office/officeart/2005/8/layout/process4"/>
    <dgm:cxn modelId="{2DA7FB9C-B1FF-47DC-9D3F-E408FDFD281B}" type="presParOf" srcId="{280B39F4-EABE-4FF8-8B06-6A3B7ADFFA17}" destId="{88FB8150-60B8-445C-B425-582AC241EC2A}" srcOrd="0" destOrd="0" presId="urn:microsoft.com/office/officeart/2005/8/layout/process4"/>
    <dgm:cxn modelId="{AC66C150-E27E-414F-9455-F60FD6F5CCF6}" type="presParOf" srcId="{280B39F4-EABE-4FF8-8B06-6A3B7ADFFA17}" destId="{77D06725-EFF4-4CFD-A10C-A4864A1B3854}" srcOrd="1" destOrd="0" presId="urn:microsoft.com/office/officeart/2005/8/layout/process4"/>
    <dgm:cxn modelId="{D6743F50-DB56-4AC7-9B0F-7E1B063DD424}" type="presParOf" srcId="{280B39F4-EABE-4FF8-8B06-6A3B7ADFFA17}" destId="{52AE4155-1FF2-4EB3-B40A-D501123D2AE7}" srcOrd="2" destOrd="0" presId="urn:microsoft.com/office/officeart/2005/8/layout/process4"/>
    <dgm:cxn modelId="{867A89D8-BF8D-466D-8FFC-6B7BECA9E0DB}" type="presParOf" srcId="{A5A2BC68-BB74-44B8-8F6D-30AC1DFE2955}" destId="{2B138B79-4950-4504-975C-44B5F5CDAC1C}" srcOrd="3" destOrd="0" presId="urn:microsoft.com/office/officeart/2005/8/layout/process4"/>
    <dgm:cxn modelId="{07277E65-0A9C-42E3-A2DA-D9A3E744F2D5}" type="presParOf" srcId="{A5A2BC68-BB74-44B8-8F6D-30AC1DFE2955}" destId="{461C7EFC-7D33-47F4-ADFA-DE2D2801A1C5}" srcOrd="4" destOrd="0" presId="urn:microsoft.com/office/officeart/2005/8/layout/process4"/>
    <dgm:cxn modelId="{F38E9AC5-CED4-4CEA-8336-531EDBA2AAFD}" type="presParOf" srcId="{461C7EFC-7D33-47F4-ADFA-DE2D2801A1C5}" destId="{7BAF5784-14B6-4513-9EBB-BF307B89DB16}" srcOrd="0" destOrd="0" presId="urn:microsoft.com/office/officeart/2005/8/layout/process4"/>
    <dgm:cxn modelId="{81D32B57-24EC-4DB9-942A-CABBF7FB61E0}" type="presParOf" srcId="{461C7EFC-7D33-47F4-ADFA-DE2D2801A1C5}" destId="{E13AE055-3FDF-4208-9BDA-BE762B870076}" srcOrd="1" destOrd="0" presId="urn:microsoft.com/office/officeart/2005/8/layout/process4"/>
    <dgm:cxn modelId="{853714CF-12E0-4229-AAD3-4CE6B5089A17}" type="presParOf" srcId="{461C7EFC-7D33-47F4-ADFA-DE2D2801A1C5}" destId="{7EC12A81-6237-4B6F-ADD3-3706690D6D04}" srcOrd="2" destOrd="0" presId="urn:microsoft.com/office/officeart/2005/8/layout/process4"/>
    <dgm:cxn modelId="{9B96F812-EF75-46AE-A28A-3AACEE620404}" type="presParOf" srcId="{7EC12A81-6237-4B6F-ADD3-3706690D6D04}" destId="{97A6A5E9-8B01-4088-9E12-26D611F40901}" srcOrd="0" destOrd="0" presId="urn:microsoft.com/office/officeart/2005/8/layout/process4"/>
    <dgm:cxn modelId="{5E68D19C-3936-4258-A526-37B7795B102C}" type="presParOf" srcId="{7EC12A81-6237-4B6F-ADD3-3706690D6D04}" destId="{181A3AE5-A595-4092-8ED8-AABA85FD772D}" srcOrd="1" destOrd="0" presId="urn:microsoft.com/office/officeart/2005/8/layout/process4"/>
    <dgm:cxn modelId="{BA192E98-D4FA-4E75-9307-617D891819C4}" type="presParOf" srcId="{7EC12A81-6237-4B6F-ADD3-3706690D6D04}" destId="{3D3D62EE-8F2E-4AE2-A0E4-5305C46CECCC}" srcOrd="2" destOrd="0" presId="urn:microsoft.com/office/officeart/2005/8/layout/process4"/>
    <dgm:cxn modelId="{D14F8AC5-319B-430D-A33A-9E9818B85DDF}" type="presParOf" srcId="{7EC12A81-6237-4B6F-ADD3-3706690D6D04}" destId="{3F558029-9BAE-4E12-BD92-E01DE8ED05CC}" srcOrd="3" destOrd="0" presId="urn:microsoft.com/office/officeart/2005/8/layout/process4"/>
    <dgm:cxn modelId="{EDC4DEC7-6C13-4700-B09A-2FFC947950CB}" type="presParOf" srcId="{7EC12A81-6237-4B6F-ADD3-3706690D6D04}" destId="{54A7CFB9-8CE0-428F-9A20-9C5E37A34326}" srcOrd="4" destOrd="0" presId="urn:microsoft.com/office/officeart/2005/8/layout/process4"/>
    <dgm:cxn modelId="{BF36CC68-DE0B-40A2-BB2A-17913C187FC4}" type="presParOf" srcId="{7EC12A81-6237-4B6F-ADD3-3706690D6D04}" destId="{A855DD5A-4DFD-41B5-8BB3-1C65F52366D8}" srcOrd="5" destOrd="0" presId="urn:microsoft.com/office/officeart/2005/8/layout/process4"/>
    <dgm:cxn modelId="{DAA5753C-64B3-4526-91CA-08F10D595370}" type="presParOf" srcId="{A5A2BC68-BB74-44B8-8F6D-30AC1DFE2955}" destId="{12B389E1-F73E-4B64-9A80-A48BA8C5EAC6}" srcOrd="5" destOrd="0" presId="urn:microsoft.com/office/officeart/2005/8/layout/process4"/>
    <dgm:cxn modelId="{7ACA4CC7-D176-49F7-B9A9-6C404575DD2C}" type="presParOf" srcId="{A5A2BC68-BB74-44B8-8F6D-30AC1DFE2955}" destId="{870F2F96-2147-4125-AF9B-CEED9296EE8C}" srcOrd="6" destOrd="0" presId="urn:microsoft.com/office/officeart/2005/8/layout/process4"/>
    <dgm:cxn modelId="{9A093264-CC48-44E9-9396-EAD7F34E8B33}" type="presParOf" srcId="{870F2F96-2147-4125-AF9B-CEED9296EE8C}" destId="{8B9A6CD1-5EE9-4536-8CAB-BB49B80F6867}" srcOrd="0" destOrd="0" presId="urn:microsoft.com/office/officeart/2005/8/layout/process4"/>
    <dgm:cxn modelId="{E72D0ACB-BA82-43DE-B398-045BBC5E7A54}" type="presParOf" srcId="{870F2F96-2147-4125-AF9B-CEED9296EE8C}" destId="{A369A6DF-B901-45D1-B8E6-7247C69693F5}" srcOrd="1" destOrd="0" presId="urn:microsoft.com/office/officeart/2005/8/layout/process4"/>
    <dgm:cxn modelId="{18B48C54-F8E7-4C4C-9BFE-0E9F6B5D2B26}" type="presParOf" srcId="{870F2F96-2147-4125-AF9B-CEED9296EE8C}" destId="{32FDC79E-D012-4510-8ECA-1D5E0A64983D}" srcOrd="2" destOrd="0" presId="urn:microsoft.com/office/officeart/2005/8/layout/process4"/>
    <dgm:cxn modelId="{CEC89217-CFE5-4740-A8CC-D71728D20C8E}" type="presParOf" srcId="{32FDC79E-D012-4510-8ECA-1D5E0A64983D}" destId="{B712D6E1-B5C1-4927-B375-92871A73E5F6}" srcOrd="0" destOrd="0" presId="urn:microsoft.com/office/officeart/2005/8/layout/process4"/>
    <dgm:cxn modelId="{9598C985-2145-433E-A1AE-121AF66425C6}" type="presParOf" srcId="{32FDC79E-D012-4510-8ECA-1D5E0A64983D}" destId="{27503CED-6BA7-428A-9D9A-9E01F0093D3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DB78B9-7D20-4691-8D65-8DB0A833796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43CDD0-AB30-4E63-ADE6-30A4C32DD65C}">
      <dgm:prSet phldrT="[Text]"/>
      <dgm:spPr/>
      <dgm:t>
        <a:bodyPr/>
        <a:lstStyle/>
        <a:p>
          <a:r>
            <a:rPr lang="en-US" dirty="0" smtClean="0"/>
            <a:t>Pre-Processing / Segmentation</a:t>
          </a:r>
          <a:endParaRPr lang="en-US" dirty="0"/>
        </a:p>
      </dgm:t>
    </dgm:pt>
    <dgm:pt modelId="{BCA46A5B-71E4-4F04-8667-07F41804BA12}" type="parTrans" cxnId="{CE65A2AC-8E88-47B4-974A-BB75495531CA}">
      <dgm:prSet/>
      <dgm:spPr/>
      <dgm:t>
        <a:bodyPr/>
        <a:lstStyle/>
        <a:p>
          <a:endParaRPr lang="en-US"/>
        </a:p>
      </dgm:t>
    </dgm:pt>
    <dgm:pt modelId="{936BA17E-08CC-43E4-B84A-815CC9666547}" type="sibTrans" cxnId="{CE65A2AC-8E88-47B4-974A-BB75495531CA}">
      <dgm:prSet/>
      <dgm:spPr/>
      <dgm:t>
        <a:bodyPr/>
        <a:lstStyle/>
        <a:p>
          <a:endParaRPr lang="en-US"/>
        </a:p>
      </dgm:t>
    </dgm:pt>
    <dgm:pt modelId="{E8EC7D95-9269-4EFB-A1BA-01F86C03066F}">
      <dgm:prSet phldrT="[Text]" custT="1"/>
      <dgm:spPr/>
      <dgm:t>
        <a:bodyPr/>
        <a:lstStyle/>
        <a:p>
          <a:r>
            <a:rPr lang="en-US" sz="1800" b="1" dirty="0" smtClean="0"/>
            <a:t>Connected-Component based methods</a:t>
          </a:r>
          <a:endParaRPr lang="en-US" sz="1800" b="1" dirty="0"/>
        </a:p>
      </dgm:t>
    </dgm:pt>
    <dgm:pt modelId="{26ED6BD7-108D-49F4-A226-74B2992FE4D0}" type="parTrans" cxnId="{CBD93075-6F7B-40E3-AA9E-8EF59218B860}">
      <dgm:prSet/>
      <dgm:spPr/>
      <dgm:t>
        <a:bodyPr/>
        <a:lstStyle/>
        <a:p>
          <a:endParaRPr lang="en-US"/>
        </a:p>
      </dgm:t>
    </dgm:pt>
    <dgm:pt modelId="{574CEB99-7D1E-4314-B962-D42FAA5EEC40}" type="sibTrans" cxnId="{CBD93075-6F7B-40E3-AA9E-8EF59218B860}">
      <dgm:prSet/>
      <dgm:spPr/>
      <dgm:t>
        <a:bodyPr/>
        <a:lstStyle/>
        <a:p>
          <a:endParaRPr lang="en-US"/>
        </a:p>
      </dgm:t>
    </dgm:pt>
    <dgm:pt modelId="{E3856EA4-6D50-4C97-B72D-10DEA1279111}">
      <dgm:prSet phldrT="[Text]" custT="1"/>
      <dgm:spPr/>
      <dgm:t>
        <a:bodyPr/>
        <a:lstStyle/>
        <a:p>
          <a:r>
            <a:rPr lang="en-US" sz="1800" b="1" dirty="0" smtClean="0"/>
            <a:t>Morphological Approach </a:t>
          </a:r>
          <a:endParaRPr lang="en-US" sz="1800" b="1" dirty="0"/>
        </a:p>
      </dgm:t>
    </dgm:pt>
    <dgm:pt modelId="{9A78F27F-06CB-46CC-B754-B73B127E9837}" type="parTrans" cxnId="{2CB75CE1-20D0-47D2-AD59-D2CBCBCCFF6F}">
      <dgm:prSet/>
      <dgm:spPr/>
      <dgm:t>
        <a:bodyPr/>
        <a:lstStyle/>
        <a:p>
          <a:endParaRPr lang="en-US"/>
        </a:p>
      </dgm:t>
    </dgm:pt>
    <dgm:pt modelId="{FFC97825-D5CF-4A5B-9C87-AB7DBF25B3B0}" type="sibTrans" cxnId="{2CB75CE1-20D0-47D2-AD59-D2CBCBCCFF6F}">
      <dgm:prSet/>
      <dgm:spPr/>
      <dgm:t>
        <a:bodyPr/>
        <a:lstStyle/>
        <a:p>
          <a:endParaRPr lang="en-US"/>
        </a:p>
      </dgm:t>
    </dgm:pt>
    <dgm:pt modelId="{561CF034-80EE-49D3-B4F7-DD05F9D630EA}">
      <dgm:prSet phldrT="[Text]"/>
      <dgm:spPr/>
      <dgm:t>
        <a:bodyPr/>
        <a:lstStyle/>
        <a:p>
          <a:r>
            <a:rPr lang="en-US" dirty="0" smtClean="0"/>
            <a:t>Feature Selection / Extraction</a:t>
          </a:r>
          <a:endParaRPr lang="en-US" dirty="0"/>
        </a:p>
      </dgm:t>
    </dgm:pt>
    <dgm:pt modelId="{9E648AB9-C1CA-4A23-95CA-577CBA633412}" type="parTrans" cxnId="{1BA0A9B4-3E21-4F8C-95F1-9BCCBAD2CE43}">
      <dgm:prSet/>
      <dgm:spPr/>
      <dgm:t>
        <a:bodyPr/>
        <a:lstStyle/>
        <a:p>
          <a:endParaRPr lang="en-US"/>
        </a:p>
      </dgm:t>
    </dgm:pt>
    <dgm:pt modelId="{D74749CC-A2B3-422E-86B3-D07D21E60809}" type="sibTrans" cxnId="{1BA0A9B4-3E21-4F8C-95F1-9BCCBAD2CE43}">
      <dgm:prSet/>
      <dgm:spPr/>
      <dgm:t>
        <a:bodyPr/>
        <a:lstStyle/>
        <a:p>
          <a:endParaRPr lang="en-US"/>
        </a:p>
      </dgm:t>
    </dgm:pt>
    <dgm:pt modelId="{80F92CBE-7685-4B97-AAB7-C11C3D52124F}">
      <dgm:prSet phldrT="[Text]" custT="1"/>
      <dgm:spPr/>
      <dgm:t>
        <a:bodyPr/>
        <a:lstStyle/>
        <a:p>
          <a:r>
            <a:rPr lang="en-US" sz="1500" b="1" dirty="0" smtClean="0"/>
            <a:t>Vertical &amp; Horizontal Projections</a:t>
          </a:r>
          <a:endParaRPr lang="en-US" sz="1500" b="1" dirty="0"/>
        </a:p>
      </dgm:t>
    </dgm:pt>
    <dgm:pt modelId="{93064703-602A-4B94-90E8-7635B8E34D5E}" type="parTrans" cxnId="{731C2D71-4DC0-41D4-9E5C-BCEA7EB401CD}">
      <dgm:prSet/>
      <dgm:spPr/>
      <dgm:t>
        <a:bodyPr/>
        <a:lstStyle/>
        <a:p>
          <a:endParaRPr lang="en-US"/>
        </a:p>
      </dgm:t>
    </dgm:pt>
    <dgm:pt modelId="{07994705-ED5E-4377-A161-FC46177D7452}" type="sibTrans" cxnId="{731C2D71-4DC0-41D4-9E5C-BCEA7EB401CD}">
      <dgm:prSet/>
      <dgm:spPr/>
      <dgm:t>
        <a:bodyPr/>
        <a:lstStyle/>
        <a:p>
          <a:endParaRPr lang="en-US"/>
        </a:p>
      </dgm:t>
    </dgm:pt>
    <dgm:pt modelId="{9553CEC3-ADD6-467C-BF34-ABE04E129EEC}">
      <dgm:prSet phldrT="[Text]" custT="1"/>
      <dgm:spPr/>
      <dgm:t>
        <a:bodyPr/>
        <a:lstStyle/>
        <a:p>
          <a:r>
            <a:rPr lang="en-US" sz="1500" b="1" dirty="0" smtClean="0"/>
            <a:t>Zoning</a:t>
          </a:r>
          <a:endParaRPr lang="en-US" sz="1500" b="1" dirty="0"/>
        </a:p>
      </dgm:t>
    </dgm:pt>
    <dgm:pt modelId="{93B9652B-D135-4471-BBFD-6554BFB5087C}" type="parTrans" cxnId="{A9764978-7F2E-4F24-832D-A8E9282FD968}">
      <dgm:prSet/>
      <dgm:spPr/>
      <dgm:t>
        <a:bodyPr/>
        <a:lstStyle/>
        <a:p>
          <a:endParaRPr lang="en-US"/>
        </a:p>
      </dgm:t>
    </dgm:pt>
    <dgm:pt modelId="{815E343B-8348-4D22-985F-25DC250290D7}" type="sibTrans" cxnId="{A9764978-7F2E-4F24-832D-A8E9282FD968}">
      <dgm:prSet/>
      <dgm:spPr/>
      <dgm:t>
        <a:bodyPr/>
        <a:lstStyle/>
        <a:p>
          <a:endParaRPr lang="en-US"/>
        </a:p>
      </dgm:t>
    </dgm:pt>
    <dgm:pt modelId="{A28092AF-36C4-4C28-BC6F-AAFB4066A902}">
      <dgm:prSet phldrT="[Text]"/>
      <dgm:spPr/>
      <dgm:t>
        <a:bodyPr/>
        <a:lstStyle/>
        <a:p>
          <a:r>
            <a:rPr lang="en-US" dirty="0" smtClean="0"/>
            <a:t>Dimension Reduction</a:t>
          </a:r>
          <a:endParaRPr lang="en-US" dirty="0"/>
        </a:p>
      </dgm:t>
    </dgm:pt>
    <dgm:pt modelId="{F0901963-7AFF-42D9-8352-9E173F45C236}" type="parTrans" cxnId="{0508C586-14F6-40B2-93F3-1206C7A58AD4}">
      <dgm:prSet/>
      <dgm:spPr/>
      <dgm:t>
        <a:bodyPr/>
        <a:lstStyle/>
        <a:p>
          <a:endParaRPr lang="en-US"/>
        </a:p>
      </dgm:t>
    </dgm:pt>
    <dgm:pt modelId="{4C04D026-34BD-4975-B006-68F7FF7EC0C3}" type="sibTrans" cxnId="{0508C586-14F6-40B2-93F3-1206C7A58AD4}">
      <dgm:prSet/>
      <dgm:spPr/>
      <dgm:t>
        <a:bodyPr/>
        <a:lstStyle/>
        <a:p>
          <a:endParaRPr lang="en-US"/>
        </a:p>
      </dgm:t>
    </dgm:pt>
    <dgm:pt modelId="{925A15BE-10B2-478F-A1B3-B3270CAA73BD}">
      <dgm:prSet phldrT="[Text]" custT="1"/>
      <dgm:spPr/>
      <dgm:t>
        <a:bodyPr/>
        <a:lstStyle/>
        <a:p>
          <a:r>
            <a:rPr lang="en-US" sz="1500" b="1" dirty="0" smtClean="0"/>
            <a:t>PCA</a:t>
          </a:r>
          <a:endParaRPr lang="en-US" sz="1500" b="1" dirty="0"/>
        </a:p>
      </dgm:t>
    </dgm:pt>
    <dgm:pt modelId="{250F0341-C674-4487-BD39-6F61F99BFCD8}" type="parTrans" cxnId="{6F068092-A6DE-4480-B2FE-739CE99E332D}">
      <dgm:prSet/>
      <dgm:spPr/>
      <dgm:t>
        <a:bodyPr/>
        <a:lstStyle/>
        <a:p>
          <a:endParaRPr lang="en-US"/>
        </a:p>
      </dgm:t>
    </dgm:pt>
    <dgm:pt modelId="{E7D784AF-A709-4301-9CD6-6DF977793838}" type="sibTrans" cxnId="{6F068092-A6DE-4480-B2FE-739CE99E332D}">
      <dgm:prSet/>
      <dgm:spPr/>
      <dgm:t>
        <a:bodyPr/>
        <a:lstStyle/>
        <a:p>
          <a:endParaRPr lang="en-US"/>
        </a:p>
      </dgm:t>
    </dgm:pt>
    <dgm:pt modelId="{24A1047C-38F9-4114-BB9F-5EB87A48408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4BDA2517-46DD-48DE-8A1B-CB543AFB8783}" type="parTrans" cxnId="{96201A09-DD6D-472B-B547-740F3DFD8503}">
      <dgm:prSet/>
      <dgm:spPr/>
      <dgm:t>
        <a:bodyPr/>
        <a:lstStyle/>
        <a:p>
          <a:endParaRPr lang="en-US"/>
        </a:p>
      </dgm:t>
    </dgm:pt>
    <dgm:pt modelId="{2DEEFC25-C6D2-45E9-9CAB-6CE97789C9E7}" type="sibTrans" cxnId="{96201A09-DD6D-472B-B547-740F3DFD8503}">
      <dgm:prSet/>
      <dgm:spPr/>
      <dgm:t>
        <a:bodyPr/>
        <a:lstStyle/>
        <a:p>
          <a:endParaRPr lang="en-US"/>
        </a:p>
      </dgm:t>
    </dgm:pt>
    <dgm:pt modelId="{96F77B3D-C6FC-471A-BCDA-4208A76EF95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8EEE295A-6D33-4500-926B-5EA69DC562CE}" type="parTrans" cxnId="{7D7E263F-D80C-4B8E-B9FE-0AF25502F61C}">
      <dgm:prSet/>
      <dgm:spPr/>
      <dgm:t>
        <a:bodyPr/>
        <a:lstStyle/>
        <a:p>
          <a:endParaRPr lang="en-US"/>
        </a:p>
      </dgm:t>
    </dgm:pt>
    <dgm:pt modelId="{FC84EC0B-591D-4282-8EB8-2D99E6B48503}" type="sibTrans" cxnId="{7D7E263F-D80C-4B8E-B9FE-0AF25502F61C}">
      <dgm:prSet/>
      <dgm:spPr/>
      <dgm:t>
        <a:bodyPr/>
        <a:lstStyle/>
        <a:p>
          <a:endParaRPr lang="en-US"/>
        </a:p>
      </dgm:t>
    </dgm:pt>
    <dgm:pt modelId="{E0149E66-38E9-4742-AD03-000C60574F73}">
      <dgm:prSet phldrT="[Text]" custT="1"/>
      <dgm:spPr/>
      <dgm:t>
        <a:bodyPr/>
        <a:lstStyle/>
        <a:p>
          <a:r>
            <a:rPr lang="en-US" sz="1500" b="1" dirty="0" smtClean="0"/>
            <a:t>Naive </a:t>
          </a:r>
          <a:r>
            <a:rPr lang="en-US" sz="1500" b="1" dirty="0" err="1" smtClean="0"/>
            <a:t>Bayes</a:t>
          </a:r>
          <a:r>
            <a:rPr lang="en-US" sz="1500" b="1" dirty="0" smtClean="0"/>
            <a:t>, </a:t>
          </a:r>
          <a:r>
            <a:rPr lang="en-US" sz="1500" b="1" dirty="0" err="1" smtClean="0"/>
            <a:t>Bayes</a:t>
          </a:r>
          <a:endParaRPr lang="en-US" sz="1500" b="1" dirty="0" smtClean="0"/>
        </a:p>
      </dgm:t>
    </dgm:pt>
    <dgm:pt modelId="{8748F87D-853B-4109-8557-66D0BE354D96}" type="parTrans" cxnId="{09A3261F-EF96-43B9-98B5-969A3502E867}">
      <dgm:prSet/>
      <dgm:spPr/>
      <dgm:t>
        <a:bodyPr/>
        <a:lstStyle/>
        <a:p>
          <a:endParaRPr lang="en-US"/>
        </a:p>
      </dgm:t>
    </dgm:pt>
    <dgm:pt modelId="{9B8269E4-ECA6-4375-9CDA-F2F45DDFC3A5}" type="sibTrans" cxnId="{09A3261F-EF96-43B9-98B5-969A3502E867}">
      <dgm:prSet/>
      <dgm:spPr/>
      <dgm:t>
        <a:bodyPr/>
        <a:lstStyle/>
        <a:p>
          <a:endParaRPr lang="en-US"/>
        </a:p>
      </dgm:t>
    </dgm:pt>
    <dgm:pt modelId="{A4C31D15-A2A4-4548-B606-CBAD93D7D5B7}">
      <dgm:prSet phldrT="[Text]" custT="1"/>
      <dgm:spPr/>
      <dgm:t>
        <a:bodyPr/>
        <a:lstStyle/>
        <a:p>
          <a:r>
            <a:rPr lang="en-US" sz="1500" b="1" dirty="0" smtClean="0"/>
            <a:t>Elliptical Fourier Descriptors</a:t>
          </a:r>
          <a:endParaRPr lang="en-US" sz="1500" b="1" dirty="0"/>
        </a:p>
      </dgm:t>
    </dgm:pt>
    <dgm:pt modelId="{34F5FE34-FEE0-4344-833E-ACAAA98D57DC}" type="parTrans" cxnId="{4E7313DB-2B75-44BA-8A05-A24EB14F3360}">
      <dgm:prSet/>
      <dgm:spPr/>
      <dgm:t>
        <a:bodyPr/>
        <a:lstStyle/>
        <a:p>
          <a:endParaRPr lang="en-US"/>
        </a:p>
      </dgm:t>
    </dgm:pt>
    <dgm:pt modelId="{7B6C9BE7-5B75-441F-850E-B9A25D412517}" type="sibTrans" cxnId="{4E7313DB-2B75-44BA-8A05-A24EB14F3360}">
      <dgm:prSet/>
      <dgm:spPr/>
      <dgm:t>
        <a:bodyPr/>
        <a:lstStyle/>
        <a:p>
          <a:endParaRPr lang="en-US"/>
        </a:p>
      </dgm:t>
    </dgm:pt>
    <dgm:pt modelId="{828E9016-0859-4800-AB11-0AAD4496842C}">
      <dgm:prSet phldrT="[Text]" custT="1"/>
      <dgm:spPr/>
      <dgm:t>
        <a:bodyPr/>
        <a:lstStyle/>
        <a:p>
          <a:r>
            <a:rPr lang="en-US" sz="1500" b="1" dirty="0" smtClean="0"/>
            <a:t>Filters (Gabor, </a:t>
          </a:r>
          <a:r>
            <a:rPr lang="en-US" sz="1500" b="1" dirty="0" err="1" smtClean="0"/>
            <a:t>Laplacian</a:t>
          </a:r>
          <a:r>
            <a:rPr lang="en-US" sz="1500" b="1" dirty="0" smtClean="0"/>
            <a:t>)</a:t>
          </a:r>
          <a:endParaRPr lang="en-US" sz="1500" b="1" dirty="0"/>
        </a:p>
      </dgm:t>
    </dgm:pt>
    <dgm:pt modelId="{0DEDC997-1935-45BA-A1DF-8A5F5B463DD0}" type="parTrans" cxnId="{CFC6ED0A-87F8-47A7-BC74-B82698E9A616}">
      <dgm:prSet/>
      <dgm:spPr/>
      <dgm:t>
        <a:bodyPr/>
        <a:lstStyle/>
        <a:p>
          <a:endParaRPr lang="en-US"/>
        </a:p>
      </dgm:t>
    </dgm:pt>
    <dgm:pt modelId="{F7243183-9B66-4E85-8197-290A4632FC55}" type="sibTrans" cxnId="{CFC6ED0A-87F8-47A7-BC74-B82698E9A616}">
      <dgm:prSet/>
      <dgm:spPr/>
      <dgm:t>
        <a:bodyPr/>
        <a:lstStyle/>
        <a:p>
          <a:endParaRPr lang="en-US"/>
        </a:p>
      </dgm:t>
    </dgm:pt>
    <dgm:pt modelId="{B0BFAE41-1E6E-4440-B094-3134FE8F8DFB}">
      <dgm:prSet phldrT="[Text]" custT="1"/>
      <dgm:spPr/>
      <dgm:t>
        <a:bodyPr/>
        <a:lstStyle/>
        <a:p>
          <a:r>
            <a:rPr lang="en-US" sz="1500" b="1" dirty="0" smtClean="0"/>
            <a:t>Deep </a:t>
          </a:r>
          <a:r>
            <a:rPr lang="en-US" sz="1500" b="1" dirty="0" err="1" smtClean="0"/>
            <a:t>Autoencoder</a:t>
          </a:r>
          <a:endParaRPr lang="en-US" sz="1500" b="1" dirty="0"/>
        </a:p>
      </dgm:t>
    </dgm:pt>
    <dgm:pt modelId="{2C80A6DB-70C3-4E61-8449-259890E250C8}" type="parTrans" cxnId="{A70A04CF-A3CC-4FB1-A1FE-FF5C3A5EAA55}">
      <dgm:prSet/>
      <dgm:spPr/>
      <dgm:t>
        <a:bodyPr/>
        <a:lstStyle/>
        <a:p>
          <a:endParaRPr lang="en-US"/>
        </a:p>
      </dgm:t>
    </dgm:pt>
    <dgm:pt modelId="{D4461C5B-0CB4-4335-866E-1118AF1E7252}" type="sibTrans" cxnId="{A70A04CF-A3CC-4FB1-A1FE-FF5C3A5EAA55}">
      <dgm:prSet/>
      <dgm:spPr/>
      <dgm:t>
        <a:bodyPr/>
        <a:lstStyle/>
        <a:p>
          <a:endParaRPr lang="en-US"/>
        </a:p>
      </dgm:t>
    </dgm:pt>
    <dgm:pt modelId="{EEE47AF9-9FD7-45AF-A782-4B7A3D8C2D4D}">
      <dgm:prSet phldrT="[Text]" custT="1"/>
      <dgm:spPr/>
      <dgm:t>
        <a:bodyPr/>
        <a:lstStyle/>
        <a:p>
          <a:r>
            <a:rPr lang="en-US" sz="1400" b="1" dirty="0" smtClean="0"/>
            <a:t>Nearest </a:t>
          </a:r>
          <a:r>
            <a:rPr lang="en-US" sz="1500" b="1" dirty="0" smtClean="0"/>
            <a:t>Neighbor</a:t>
          </a:r>
        </a:p>
      </dgm:t>
    </dgm:pt>
    <dgm:pt modelId="{C4833344-BA24-4494-9547-CF54124EB99A}" type="parTrans" cxnId="{69446DE1-B037-4AFB-AA22-B283DA9B4701}">
      <dgm:prSet/>
      <dgm:spPr/>
      <dgm:t>
        <a:bodyPr/>
        <a:lstStyle/>
        <a:p>
          <a:endParaRPr lang="en-US"/>
        </a:p>
      </dgm:t>
    </dgm:pt>
    <dgm:pt modelId="{3CB0F00B-9FE9-4951-B6C4-29545F229CDD}" type="sibTrans" cxnId="{69446DE1-B037-4AFB-AA22-B283DA9B4701}">
      <dgm:prSet/>
      <dgm:spPr/>
      <dgm:t>
        <a:bodyPr/>
        <a:lstStyle/>
        <a:p>
          <a:endParaRPr lang="en-US"/>
        </a:p>
      </dgm:t>
    </dgm:pt>
    <dgm:pt modelId="{AECEE748-9D8A-488A-AC37-9EEF069842EA}">
      <dgm:prSet phldrT="[Text]" custT="1"/>
      <dgm:spPr/>
      <dgm:t>
        <a:bodyPr/>
        <a:lstStyle/>
        <a:p>
          <a:r>
            <a:rPr lang="en-US" sz="1500" b="1" dirty="0" smtClean="0"/>
            <a:t>SVM </a:t>
          </a:r>
        </a:p>
      </dgm:t>
    </dgm:pt>
    <dgm:pt modelId="{554CEC9F-2D0F-499B-948C-5AD17C88631D}" type="parTrans" cxnId="{9A2FC158-F27A-47E3-8AD3-F670ACA7E89E}">
      <dgm:prSet/>
      <dgm:spPr/>
      <dgm:t>
        <a:bodyPr/>
        <a:lstStyle/>
        <a:p>
          <a:endParaRPr lang="en-US"/>
        </a:p>
      </dgm:t>
    </dgm:pt>
    <dgm:pt modelId="{8DCE025F-EAC4-47F2-87C4-87B6D7869A4A}" type="sibTrans" cxnId="{9A2FC158-F27A-47E3-8AD3-F670ACA7E89E}">
      <dgm:prSet/>
      <dgm:spPr/>
      <dgm:t>
        <a:bodyPr/>
        <a:lstStyle/>
        <a:p>
          <a:endParaRPr lang="en-US"/>
        </a:p>
      </dgm:t>
    </dgm:pt>
    <dgm:pt modelId="{07AD20EF-0E23-448C-A86F-497BA2B8E89D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  <a:endParaRPr lang="en-US" sz="1500" b="1" dirty="0"/>
        </a:p>
      </dgm:t>
    </dgm:pt>
    <dgm:pt modelId="{24E6273E-1441-432C-AFFA-38D7B8ED39B0}" type="parTrans" cxnId="{2D26454A-208F-4D93-8E96-BF38F4EFE695}">
      <dgm:prSet/>
      <dgm:spPr/>
      <dgm:t>
        <a:bodyPr/>
        <a:lstStyle/>
        <a:p>
          <a:endParaRPr lang="en-US"/>
        </a:p>
      </dgm:t>
    </dgm:pt>
    <dgm:pt modelId="{B38374EF-4954-4457-B54D-D9701CB1D4E8}" type="sibTrans" cxnId="{2D26454A-208F-4D93-8E96-BF38F4EFE695}">
      <dgm:prSet/>
      <dgm:spPr/>
      <dgm:t>
        <a:bodyPr/>
        <a:lstStyle/>
        <a:p>
          <a:endParaRPr lang="en-US"/>
        </a:p>
      </dgm:t>
    </dgm:pt>
    <dgm:pt modelId="{89BA602D-9CEA-449B-800B-DFA451E2A15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98C17FF1-082E-4FAC-9FC4-48345476DDD8}" type="parTrans" cxnId="{BD070141-80EE-4EFF-88A0-629419BCAD40}">
      <dgm:prSet/>
      <dgm:spPr/>
      <dgm:t>
        <a:bodyPr/>
        <a:lstStyle/>
        <a:p>
          <a:endParaRPr lang="en-US"/>
        </a:p>
      </dgm:t>
    </dgm:pt>
    <dgm:pt modelId="{476AB23E-9A29-4F80-B271-4511D3D1DCCC}" type="sibTrans" cxnId="{BD070141-80EE-4EFF-88A0-629419BCAD40}">
      <dgm:prSet/>
      <dgm:spPr/>
      <dgm:t>
        <a:bodyPr/>
        <a:lstStyle/>
        <a:p>
          <a:endParaRPr lang="en-US"/>
        </a:p>
      </dgm:t>
    </dgm:pt>
    <dgm:pt modelId="{1FA9F637-ECA0-4FAC-9E0A-5C8E2E59F5A7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</a:p>
      </dgm:t>
    </dgm:pt>
    <dgm:pt modelId="{270B4711-3A3C-479F-981C-78F814CC4FF3}" type="parTrans" cxnId="{A755FB93-6A59-4337-AA66-D33DC93F1BCA}">
      <dgm:prSet/>
      <dgm:spPr/>
      <dgm:t>
        <a:bodyPr/>
        <a:lstStyle/>
        <a:p>
          <a:endParaRPr lang="en-US"/>
        </a:p>
      </dgm:t>
    </dgm:pt>
    <dgm:pt modelId="{3D081467-30D9-4E06-A66C-66FA8AB7B76B}" type="sibTrans" cxnId="{A755FB93-6A59-4337-AA66-D33DC93F1BCA}">
      <dgm:prSet/>
      <dgm:spPr/>
      <dgm:t>
        <a:bodyPr/>
        <a:lstStyle/>
        <a:p>
          <a:endParaRPr lang="en-US"/>
        </a:p>
      </dgm:t>
    </dgm:pt>
    <dgm:pt modelId="{A5A2BC68-BB74-44B8-8F6D-30AC1DFE2955}" type="pres">
      <dgm:prSet presAssocID="{04DB78B9-7D20-4691-8D65-8DB0A83379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EBA0B-AE31-4CDA-B005-8D66DF530926}" type="pres">
      <dgm:prSet presAssocID="{96F77B3D-C6FC-471A-BCDA-4208A76EF959}" presName="boxAndChildren" presStyleCnt="0"/>
      <dgm:spPr/>
    </dgm:pt>
    <dgm:pt modelId="{99C00E70-2B1A-4C28-BB38-11F6EEF1EEF1}" type="pres">
      <dgm:prSet presAssocID="{96F77B3D-C6FC-471A-BCDA-4208A76EF959}" presName="parentTextBox" presStyleLbl="node1" presStyleIdx="0" presStyleCnt="4"/>
      <dgm:spPr/>
      <dgm:t>
        <a:bodyPr/>
        <a:lstStyle/>
        <a:p>
          <a:endParaRPr lang="en-US"/>
        </a:p>
      </dgm:t>
    </dgm:pt>
    <dgm:pt modelId="{AE6FD54F-612E-4F9B-9999-81EBBCFE9F03}" type="pres">
      <dgm:prSet presAssocID="{96F77B3D-C6FC-471A-BCDA-4208A76EF959}" presName="entireBox" presStyleLbl="node1" presStyleIdx="0" presStyleCnt="4"/>
      <dgm:spPr/>
      <dgm:t>
        <a:bodyPr/>
        <a:lstStyle/>
        <a:p>
          <a:endParaRPr lang="en-US"/>
        </a:p>
      </dgm:t>
    </dgm:pt>
    <dgm:pt modelId="{DF28037B-2C6C-4DEB-AB65-2B26168ED07A}" type="pres">
      <dgm:prSet presAssocID="{96F77B3D-C6FC-471A-BCDA-4208A76EF959}" presName="descendantBox" presStyleCnt="0"/>
      <dgm:spPr/>
    </dgm:pt>
    <dgm:pt modelId="{C04851D5-BEF9-4EAE-B3FE-9C13F50FC7FD}" type="pres">
      <dgm:prSet presAssocID="{89BA602D-9CEA-449B-800B-DFA451E2A15A}" presName="childTextBox" presStyleLbl="fg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716D6-CB19-4D41-9FAD-0B169083053B}" type="pres">
      <dgm:prSet presAssocID="{EEE47AF9-9FD7-45AF-A782-4B7A3D8C2D4D}" presName="childTextBox" presStyleLbl="fg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C8B91-CBA1-4414-9A75-3B80535120BB}" type="pres">
      <dgm:prSet presAssocID="{E0149E66-38E9-4742-AD03-000C60574F73}" presName="childTextBox" presStyleLbl="fg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51FA-C9AE-4F76-97EA-65CB5BE682B0}" type="pres">
      <dgm:prSet presAssocID="{AECEE748-9D8A-488A-AC37-9EEF069842EA}" presName="childTextBox" presStyleLbl="fg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EFF05-B1AE-4C99-8EFF-B346C08177E7}" type="pres">
      <dgm:prSet presAssocID="{1FA9F637-ECA0-4FAC-9E0A-5C8E2E59F5A7}" presName="childTextBox" presStyleLbl="fg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18D-7E9E-4D5B-AE91-2041263F1331}" type="pres">
      <dgm:prSet presAssocID="{4C04D026-34BD-4975-B006-68F7FF7EC0C3}" presName="sp" presStyleCnt="0"/>
      <dgm:spPr/>
    </dgm:pt>
    <dgm:pt modelId="{91011337-A9D1-4A96-9082-92BE1E20951D}" type="pres">
      <dgm:prSet presAssocID="{A28092AF-36C4-4C28-BC6F-AAFB4066A902}" presName="arrowAndChildren" presStyleCnt="0"/>
      <dgm:spPr/>
    </dgm:pt>
    <dgm:pt modelId="{27500791-D531-4C4B-9DFA-42441A62E892}" type="pres">
      <dgm:prSet presAssocID="{A28092AF-36C4-4C28-BC6F-AAFB4066A90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4B39B841-2FDD-440F-BE47-EB118D0EE9D7}" type="pres">
      <dgm:prSet presAssocID="{A28092AF-36C4-4C28-BC6F-AAFB4066A902}" presName="arrow" presStyleLbl="node1" presStyleIdx="1" presStyleCnt="4"/>
      <dgm:spPr/>
      <dgm:t>
        <a:bodyPr/>
        <a:lstStyle/>
        <a:p>
          <a:endParaRPr lang="en-US"/>
        </a:p>
      </dgm:t>
    </dgm:pt>
    <dgm:pt modelId="{280B39F4-EABE-4FF8-8B06-6A3B7ADFFA17}" type="pres">
      <dgm:prSet presAssocID="{A28092AF-36C4-4C28-BC6F-AAFB4066A902}" presName="descendantArrow" presStyleCnt="0"/>
      <dgm:spPr/>
    </dgm:pt>
    <dgm:pt modelId="{88FB8150-60B8-445C-B425-582AC241EC2A}" type="pres">
      <dgm:prSet presAssocID="{925A15BE-10B2-478F-A1B3-B3270CAA73BD}" presName="childTextArrow" presStyleLbl="fg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6725-EFF4-4CFD-A10C-A4864A1B3854}" type="pres">
      <dgm:prSet presAssocID="{24A1047C-38F9-4114-BB9F-5EB87A48408A}" presName="childTextArrow" presStyleLbl="fg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E4155-1FF2-4EB3-B40A-D501123D2AE7}" type="pres">
      <dgm:prSet presAssocID="{B0BFAE41-1E6E-4440-B094-3134FE8F8DFB}" presName="childTextArrow" presStyleLbl="fg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38B79-4950-4504-975C-44B5F5CDAC1C}" type="pres">
      <dgm:prSet presAssocID="{D74749CC-A2B3-422E-86B3-D07D21E60809}" presName="sp" presStyleCnt="0"/>
      <dgm:spPr/>
    </dgm:pt>
    <dgm:pt modelId="{461C7EFC-7D33-47F4-ADFA-DE2D2801A1C5}" type="pres">
      <dgm:prSet presAssocID="{561CF034-80EE-49D3-B4F7-DD05F9D630EA}" presName="arrowAndChildren" presStyleCnt="0"/>
      <dgm:spPr/>
    </dgm:pt>
    <dgm:pt modelId="{7BAF5784-14B6-4513-9EBB-BF307B89DB16}" type="pres">
      <dgm:prSet presAssocID="{561CF034-80EE-49D3-B4F7-DD05F9D630EA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13AE055-3FDF-4208-9BDA-BE762B870076}" type="pres">
      <dgm:prSet presAssocID="{561CF034-80EE-49D3-B4F7-DD05F9D630EA}" presName="arrow" presStyleLbl="node1" presStyleIdx="2" presStyleCnt="4" custScaleY="154348"/>
      <dgm:spPr/>
      <dgm:t>
        <a:bodyPr/>
        <a:lstStyle/>
        <a:p>
          <a:endParaRPr lang="en-US"/>
        </a:p>
      </dgm:t>
    </dgm:pt>
    <dgm:pt modelId="{7EC12A81-6237-4B6F-ADD3-3706690D6D04}" type="pres">
      <dgm:prSet presAssocID="{561CF034-80EE-49D3-B4F7-DD05F9D630EA}" presName="descendantArrow" presStyleCnt="0"/>
      <dgm:spPr/>
    </dgm:pt>
    <dgm:pt modelId="{181A3AE5-A595-4092-8ED8-AABA85FD772D}" type="pres">
      <dgm:prSet presAssocID="{80F92CBE-7685-4B97-AAB7-C11C3D52124F}" presName="childTextArrow" presStyleLbl="fgAccFollowNode1" presStyleIdx="8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62EE-8F2E-4AE2-A0E4-5305C46CECCC}" type="pres">
      <dgm:prSet presAssocID="{9553CEC3-ADD6-467C-BF34-ABE04E129EEC}" presName="childTextArrow" presStyleLbl="fgAccFollowNode1" presStyleIdx="9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58029-9BAE-4E12-BD92-E01DE8ED05CC}" type="pres">
      <dgm:prSet presAssocID="{A4C31D15-A2A4-4548-B606-CBAD93D7D5B7}" presName="childTextArrow" presStyleLbl="fgAccFollowNode1" presStyleIdx="10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7CFB9-8CE0-428F-9A20-9C5E37A34326}" type="pres">
      <dgm:prSet presAssocID="{828E9016-0859-4800-AB11-0AAD4496842C}" presName="childTextArrow" presStyleLbl="fgAccFollowNode1" presStyleIdx="11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5DD5A-4DFD-41B5-8BB3-1C65F52366D8}" type="pres">
      <dgm:prSet presAssocID="{07AD20EF-0E23-448C-A86F-497BA2B8E89D}" presName="childTextArrow" presStyleLbl="fgAccFollowNode1" presStyleIdx="12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389E1-F73E-4B64-9A80-A48BA8C5EAC6}" type="pres">
      <dgm:prSet presAssocID="{936BA17E-08CC-43E4-B84A-815CC9666547}" presName="sp" presStyleCnt="0"/>
      <dgm:spPr/>
    </dgm:pt>
    <dgm:pt modelId="{870F2F96-2147-4125-AF9B-CEED9296EE8C}" type="pres">
      <dgm:prSet presAssocID="{5743CDD0-AB30-4E63-ADE6-30A4C32DD65C}" presName="arrowAndChildren" presStyleCnt="0"/>
      <dgm:spPr/>
    </dgm:pt>
    <dgm:pt modelId="{8B9A6CD1-5EE9-4536-8CAB-BB49B80F6867}" type="pres">
      <dgm:prSet presAssocID="{5743CDD0-AB30-4E63-ADE6-30A4C32DD65C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369A6DF-B901-45D1-B8E6-7247C69693F5}" type="pres">
      <dgm:prSet presAssocID="{5743CDD0-AB30-4E63-ADE6-30A4C32DD65C}" presName="arrow" presStyleLbl="node1" presStyleIdx="3" presStyleCnt="4"/>
      <dgm:spPr/>
      <dgm:t>
        <a:bodyPr/>
        <a:lstStyle/>
        <a:p>
          <a:endParaRPr lang="en-US"/>
        </a:p>
      </dgm:t>
    </dgm:pt>
    <dgm:pt modelId="{32FDC79E-D012-4510-8ECA-1D5E0A64983D}" type="pres">
      <dgm:prSet presAssocID="{5743CDD0-AB30-4E63-ADE6-30A4C32DD65C}" presName="descendantArrow" presStyleCnt="0"/>
      <dgm:spPr/>
    </dgm:pt>
    <dgm:pt modelId="{B712D6E1-B5C1-4927-B375-92871A73E5F6}" type="pres">
      <dgm:prSet presAssocID="{E8EC7D95-9269-4EFB-A1BA-01F86C03066F}" presName="childTextArrow" presStyleLbl="fg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03CED-6BA7-428A-9D9A-9E01F0093D36}" type="pres">
      <dgm:prSet presAssocID="{E3856EA4-6D50-4C97-B72D-10DEA1279111}" presName="childTextArrow" presStyleLbl="fg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37FF5A-85C7-40D2-82AC-A6E1FECF803A}" type="presOf" srcId="{9553CEC3-ADD6-467C-BF34-ABE04E129EEC}" destId="{3D3D62EE-8F2E-4AE2-A0E4-5305C46CECCC}" srcOrd="0" destOrd="0" presId="urn:microsoft.com/office/officeart/2005/8/layout/process4"/>
    <dgm:cxn modelId="{9A2FC158-F27A-47E3-8AD3-F670ACA7E89E}" srcId="{96F77B3D-C6FC-471A-BCDA-4208A76EF959}" destId="{AECEE748-9D8A-488A-AC37-9EEF069842EA}" srcOrd="3" destOrd="0" parTransId="{554CEC9F-2D0F-499B-948C-5AD17C88631D}" sibTransId="{8DCE025F-EAC4-47F2-87C4-87B6D7869A4A}"/>
    <dgm:cxn modelId="{96201A09-DD6D-472B-B547-740F3DFD8503}" srcId="{A28092AF-36C4-4C28-BC6F-AAFB4066A902}" destId="{24A1047C-38F9-4114-BB9F-5EB87A48408A}" srcOrd="1" destOrd="0" parTransId="{4BDA2517-46DD-48DE-8A1B-CB543AFB8783}" sibTransId="{2DEEFC25-C6D2-45E9-9CAB-6CE97789C9E7}"/>
    <dgm:cxn modelId="{4E7313DB-2B75-44BA-8A05-A24EB14F3360}" srcId="{561CF034-80EE-49D3-B4F7-DD05F9D630EA}" destId="{A4C31D15-A2A4-4548-B606-CBAD93D7D5B7}" srcOrd="2" destOrd="0" parTransId="{34F5FE34-FEE0-4344-833E-ACAAA98D57DC}" sibTransId="{7B6C9BE7-5B75-441F-850E-B9A25D412517}"/>
    <dgm:cxn modelId="{C790F91F-3334-4784-9351-92D63D5F30A8}" type="presOf" srcId="{96F77B3D-C6FC-471A-BCDA-4208A76EF959}" destId="{99C00E70-2B1A-4C28-BB38-11F6EEF1EEF1}" srcOrd="0" destOrd="0" presId="urn:microsoft.com/office/officeart/2005/8/layout/process4"/>
    <dgm:cxn modelId="{A755FB93-6A59-4337-AA66-D33DC93F1BCA}" srcId="{96F77B3D-C6FC-471A-BCDA-4208A76EF959}" destId="{1FA9F637-ECA0-4FAC-9E0A-5C8E2E59F5A7}" srcOrd="4" destOrd="0" parTransId="{270B4711-3A3C-479F-981C-78F814CC4FF3}" sibTransId="{3D081467-30D9-4E06-A66C-66FA8AB7B76B}"/>
    <dgm:cxn modelId="{2162F827-6D3A-412E-9A38-A89E264636C9}" type="presOf" srcId="{24A1047C-38F9-4114-BB9F-5EB87A48408A}" destId="{77D06725-EFF4-4CFD-A10C-A4864A1B3854}" srcOrd="0" destOrd="0" presId="urn:microsoft.com/office/officeart/2005/8/layout/process4"/>
    <dgm:cxn modelId="{93E4B852-FB7E-4EF9-A6BB-1458F0E765ED}" type="presOf" srcId="{561CF034-80EE-49D3-B4F7-DD05F9D630EA}" destId="{7BAF5784-14B6-4513-9EBB-BF307B89DB16}" srcOrd="0" destOrd="0" presId="urn:microsoft.com/office/officeart/2005/8/layout/process4"/>
    <dgm:cxn modelId="{6A9EA78A-2ADB-41E2-9802-E29E23D00511}" type="presOf" srcId="{80F92CBE-7685-4B97-AAB7-C11C3D52124F}" destId="{181A3AE5-A595-4092-8ED8-AABA85FD772D}" srcOrd="0" destOrd="0" presId="urn:microsoft.com/office/officeart/2005/8/layout/process4"/>
    <dgm:cxn modelId="{A7E5E9B1-CD15-47E4-B54F-0376FFFAC241}" type="presOf" srcId="{A4C31D15-A2A4-4548-B606-CBAD93D7D5B7}" destId="{3F558029-9BAE-4E12-BD92-E01DE8ED05CC}" srcOrd="0" destOrd="0" presId="urn:microsoft.com/office/officeart/2005/8/layout/process4"/>
    <dgm:cxn modelId="{892C1653-1EA1-490A-9B40-B6F397E0395E}" type="presOf" srcId="{E3856EA4-6D50-4C97-B72D-10DEA1279111}" destId="{27503CED-6BA7-428A-9D9A-9E01F0093D36}" srcOrd="0" destOrd="0" presId="urn:microsoft.com/office/officeart/2005/8/layout/process4"/>
    <dgm:cxn modelId="{CE65A2AC-8E88-47B4-974A-BB75495531CA}" srcId="{04DB78B9-7D20-4691-8D65-8DB0A833796E}" destId="{5743CDD0-AB30-4E63-ADE6-30A4C32DD65C}" srcOrd="0" destOrd="0" parTransId="{BCA46A5B-71E4-4F04-8667-07F41804BA12}" sibTransId="{936BA17E-08CC-43E4-B84A-815CC9666547}"/>
    <dgm:cxn modelId="{2E9F11D3-1D8A-45CF-8A33-9D796FA3343C}" type="presOf" srcId="{1FA9F637-ECA0-4FAC-9E0A-5C8E2E59F5A7}" destId="{526EFF05-B1AE-4C99-8EFF-B346C08177E7}" srcOrd="0" destOrd="0" presId="urn:microsoft.com/office/officeart/2005/8/layout/process4"/>
    <dgm:cxn modelId="{1BC1AFE8-9393-4043-8F13-F1AF58F46B98}" type="presOf" srcId="{04DB78B9-7D20-4691-8D65-8DB0A833796E}" destId="{A5A2BC68-BB74-44B8-8F6D-30AC1DFE2955}" srcOrd="0" destOrd="0" presId="urn:microsoft.com/office/officeart/2005/8/layout/process4"/>
    <dgm:cxn modelId="{69446DE1-B037-4AFB-AA22-B283DA9B4701}" srcId="{96F77B3D-C6FC-471A-BCDA-4208A76EF959}" destId="{EEE47AF9-9FD7-45AF-A782-4B7A3D8C2D4D}" srcOrd="1" destOrd="0" parTransId="{C4833344-BA24-4494-9547-CF54124EB99A}" sibTransId="{3CB0F00B-9FE9-4951-B6C4-29545F229CDD}"/>
    <dgm:cxn modelId="{4B9134BD-CF00-4CB4-B926-9054B19C7317}" type="presOf" srcId="{925A15BE-10B2-478F-A1B3-B3270CAA73BD}" destId="{88FB8150-60B8-445C-B425-582AC241EC2A}" srcOrd="0" destOrd="0" presId="urn:microsoft.com/office/officeart/2005/8/layout/process4"/>
    <dgm:cxn modelId="{2D26454A-208F-4D93-8E96-BF38F4EFE695}" srcId="{561CF034-80EE-49D3-B4F7-DD05F9D630EA}" destId="{07AD20EF-0E23-448C-A86F-497BA2B8E89D}" srcOrd="4" destOrd="0" parTransId="{24E6273E-1441-432C-AFFA-38D7B8ED39B0}" sibTransId="{B38374EF-4954-4457-B54D-D9701CB1D4E8}"/>
    <dgm:cxn modelId="{F0EDA28C-9A03-4535-8037-75D9A822D7DE}" type="presOf" srcId="{5743CDD0-AB30-4E63-ADE6-30A4C32DD65C}" destId="{A369A6DF-B901-45D1-B8E6-7247C69693F5}" srcOrd="1" destOrd="0" presId="urn:microsoft.com/office/officeart/2005/8/layout/process4"/>
    <dgm:cxn modelId="{CFC6ED0A-87F8-47A7-BC74-B82698E9A616}" srcId="{561CF034-80EE-49D3-B4F7-DD05F9D630EA}" destId="{828E9016-0859-4800-AB11-0AAD4496842C}" srcOrd="3" destOrd="0" parTransId="{0DEDC997-1935-45BA-A1DF-8A5F5B463DD0}" sibTransId="{F7243183-9B66-4E85-8197-290A4632FC55}"/>
    <dgm:cxn modelId="{1BA0A9B4-3E21-4F8C-95F1-9BCCBAD2CE43}" srcId="{04DB78B9-7D20-4691-8D65-8DB0A833796E}" destId="{561CF034-80EE-49D3-B4F7-DD05F9D630EA}" srcOrd="1" destOrd="0" parTransId="{9E648AB9-C1CA-4A23-95CA-577CBA633412}" sibTransId="{D74749CC-A2B3-422E-86B3-D07D21E60809}"/>
    <dgm:cxn modelId="{A9764978-7F2E-4F24-832D-A8E9282FD968}" srcId="{561CF034-80EE-49D3-B4F7-DD05F9D630EA}" destId="{9553CEC3-ADD6-467C-BF34-ABE04E129EEC}" srcOrd="1" destOrd="0" parTransId="{93B9652B-D135-4471-BBFD-6554BFB5087C}" sibTransId="{815E343B-8348-4D22-985F-25DC250290D7}"/>
    <dgm:cxn modelId="{A731F1F2-C6CA-4501-8833-686F34084AFA}" type="presOf" srcId="{E8EC7D95-9269-4EFB-A1BA-01F86C03066F}" destId="{B712D6E1-B5C1-4927-B375-92871A73E5F6}" srcOrd="0" destOrd="0" presId="urn:microsoft.com/office/officeart/2005/8/layout/process4"/>
    <dgm:cxn modelId="{6F068092-A6DE-4480-B2FE-739CE99E332D}" srcId="{A28092AF-36C4-4C28-BC6F-AAFB4066A902}" destId="{925A15BE-10B2-478F-A1B3-B3270CAA73BD}" srcOrd="0" destOrd="0" parTransId="{250F0341-C674-4487-BD39-6F61F99BFCD8}" sibTransId="{E7D784AF-A709-4301-9CD6-6DF977793838}"/>
    <dgm:cxn modelId="{2CB75CE1-20D0-47D2-AD59-D2CBCBCCFF6F}" srcId="{5743CDD0-AB30-4E63-ADE6-30A4C32DD65C}" destId="{E3856EA4-6D50-4C97-B72D-10DEA1279111}" srcOrd="1" destOrd="0" parTransId="{9A78F27F-06CB-46CC-B754-B73B127E9837}" sibTransId="{FFC97825-D5CF-4A5B-9C87-AB7DBF25B3B0}"/>
    <dgm:cxn modelId="{C76AB2C8-A3B4-49DA-83A4-C097EE1E4A26}" type="presOf" srcId="{AECEE748-9D8A-488A-AC37-9EEF069842EA}" destId="{E70E51FA-C9AE-4F76-97EA-65CB5BE682B0}" srcOrd="0" destOrd="0" presId="urn:microsoft.com/office/officeart/2005/8/layout/process4"/>
    <dgm:cxn modelId="{CF1EAAAC-2070-4603-8911-303E5281A30F}" type="presOf" srcId="{A28092AF-36C4-4C28-BC6F-AAFB4066A902}" destId="{27500791-D531-4C4B-9DFA-42441A62E892}" srcOrd="0" destOrd="0" presId="urn:microsoft.com/office/officeart/2005/8/layout/process4"/>
    <dgm:cxn modelId="{32D695CE-85F5-40ED-BA24-7EA5BB8C9D6A}" type="presOf" srcId="{EEE47AF9-9FD7-45AF-A782-4B7A3D8C2D4D}" destId="{153716D6-CB19-4D41-9FAD-0B169083053B}" srcOrd="0" destOrd="0" presId="urn:microsoft.com/office/officeart/2005/8/layout/process4"/>
    <dgm:cxn modelId="{B7B7E896-703E-4D5D-A158-8FA0441A3C26}" type="presOf" srcId="{89BA602D-9CEA-449B-800B-DFA451E2A15A}" destId="{C04851D5-BEF9-4EAE-B3FE-9C13F50FC7FD}" srcOrd="0" destOrd="0" presId="urn:microsoft.com/office/officeart/2005/8/layout/process4"/>
    <dgm:cxn modelId="{BD070141-80EE-4EFF-88A0-629419BCAD40}" srcId="{96F77B3D-C6FC-471A-BCDA-4208A76EF959}" destId="{89BA602D-9CEA-449B-800B-DFA451E2A15A}" srcOrd="0" destOrd="0" parTransId="{98C17FF1-082E-4FAC-9FC4-48345476DDD8}" sibTransId="{476AB23E-9A29-4F80-B271-4511D3D1DCCC}"/>
    <dgm:cxn modelId="{7D7E263F-D80C-4B8E-B9FE-0AF25502F61C}" srcId="{04DB78B9-7D20-4691-8D65-8DB0A833796E}" destId="{96F77B3D-C6FC-471A-BCDA-4208A76EF959}" srcOrd="3" destOrd="0" parTransId="{8EEE295A-6D33-4500-926B-5EA69DC562CE}" sibTransId="{FC84EC0B-591D-4282-8EB8-2D99E6B48503}"/>
    <dgm:cxn modelId="{CBD93075-6F7B-40E3-AA9E-8EF59218B860}" srcId="{5743CDD0-AB30-4E63-ADE6-30A4C32DD65C}" destId="{E8EC7D95-9269-4EFB-A1BA-01F86C03066F}" srcOrd="0" destOrd="0" parTransId="{26ED6BD7-108D-49F4-A226-74B2992FE4D0}" sibTransId="{574CEB99-7D1E-4314-B962-D42FAA5EEC40}"/>
    <dgm:cxn modelId="{365E481F-9DC4-4D42-AA10-0831D1741C84}" type="presOf" srcId="{828E9016-0859-4800-AB11-0AAD4496842C}" destId="{54A7CFB9-8CE0-428F-9A20-9C5E37A34326}" srcOrd="0" destOrd="0" presId="urn:microsoft.com/office/officeart/2005/8/layout/process4"/>
    <dgm:cxn modelId="{A70A04CF-A3CC-4FB1-A1FE-FF5C3A5EAA55}" srcId="{A28092AF-36C4-4C28-BC6F-AAFB4066A902}" destId="{B0BFAE41-1E6E-4440-B094-3134FE8F8DFB}" srcOrd="2" destOrd="0" parTransId="{2C80A6DB-70C3-4E61-8449-259890E250C8}" sibTransId="{D4461C5B-0CB4-4335-866E-1118AF1E7252}"/>
    <dgm:cxn modelId="{8D5CA758-388E-41CA-B633-696C5EE079D5}" type="presOf" srcId="{5743CDD0-AB30-4E63-ADE6-30A4C32DD65C}" destId="{8B9A6CD1-5EE9-4536-8CAB-BB49B80F6867}" srcOrd="0" destOrd="0" presId="urn:microsoft.com/office/officeart/2005/8/layout/process4"/>
    <dgm:cxn modelId="{7B07EA62-8AB1-4851-BB06-71781C8D0BBE}" type="presOf" srcId="{07AD20EF-0E23-448C-A86F-497BA2B8E89D}" destId="{A855DD5A-4DFD-41B5-8BB3-1C65F52366D8}" srcOrd="0" destOrd="0" presId="urn:microsoft.com/office/officeart/2005/8/layout/process4"/>
    <dgm:cxn modelId="{19D65858-F3E5-465F-A488-C5A30EEFF576}" type="presOf" srcId="{B0BFAE41-1E6E-4440-B094-3134FE8F8DFB}" destId="{52AE4155-1FF2-4EB3-B40A-D501123D2AE7}" srcOrd="0" destOrd="0" presId="urn:microsoft.com/office/officeart/2005/8/layout/process4"/>
    <dgm:cxn modelId="{0508C586-14F6-40B2-93F3-1206C7A58AD4}" srcId="{04DB78B9-7D20-4691-8D65-8DB0A833796E}" destId="{A28092AF-36C4-4C28-BC6F-AAFB4066A902}" srcOrd="2" destOrd="0" parTransId="{F0901963-7AFF-42D9-8352-9E173F45C236}" sibTransId="{4C04D026-34BD-4975-B006-68F7FF7EC0C3}"/>
    <dgm:cxn modelId="{09A3261F-EF96-43B9-98B5-969A3502E867}" srcId="{96F77B3D-C6FC-471A-BCDA-4208A76EF959}" destId="{E0149E66-38E9-4742-AD03-000C60574F73}" srcOrd="2" destOrd="0" parTransId="{8748F87D-853B-4109-8557-66D0BE354D96}" sibTransId="{9B8269E4-ECA6-4375-9CDA-F2F45DDFC3A5}"/>
    <dgm:cxn modelId="{731C2D71-4DC0-41D4-9E5C-BCEA7EB401CD}" srcId="{561CF034-80EE-49D3-B4F7-DD05F9D630EA}" destId="{80F92CBE-7685-4B97-AAB7-C11C3D52124F}" srcOrd="0" destOrd="0" parTransId="{93064703-602A-4B94-90E8-7635B8E34D5E}" sibTransId="{07994705-ED5E-4377-A161-FC46177D7452}"/>
    <dgm:cxn modelId="{8FFA13AE-D99E-44B2-A8E3-91C391A67BCE}" type="presOf" srcId="{E0149E66-38E9-4742-AD03-000C60574F73}" destId="{973C8B91-CBA1-4414-9A75-3B80535120BB}" srcOrd="0" destOrd="0" presId="urn:microsoft.com/office/officeart/2005/8/layout/process4"/>
    <dgm:cxn modelId="{41721883-7EC0-488C-A16F-4C25CF6BDEB5}" type="presOf" srcId="{561CF034-80EE-49D3-B4F7-DD05F9D630EA}" destId="{E13AE055-3FDF-4208-9BDA-BE762B870076}" srcOrd="1" destOrd="0" presId="urn:microsoft.com/office/officeart/2005/8/layout/process4"/>
    <dgm:cxn modelId="{3C492468-61A4-42EB-BA35-6C0EE971C27D}" type="presOf" srcId="{A28092AF-36C4-4C28-BC6F-AAFB4066A902}" destId="{4B39B841-2FDD-440F-BE47-EB118D0EE9D7}" srcOrd="1" destOrd="0" presId="urn:microsoft.com/office/officeart/2005/8/layout/process4"/>
    <dgm:cxn modelId="{8D928364-80B0-42A9-A4B7-7EC35165172A}" type="presOf" srcId="{96F77B3D-C6FC-471A-BCDA-4208A76EF959}" destId="{AE6FD54F-612E-4F9B-9999-81EBBCFE9F03}" srcOrd="1" destOrd="0" presId="urn:microsoft.com/office/officeart/2005/8/layout/process4"/>
    <dgm:cxn modelId="{76869CAD-DE46-47E8-B2B4-AE21BF47538E}" type="presParOf" srcId="{A5A2BC68-BB74-44B8-8F6D-30AC1DFE2955}" destId="{AACEBA0B-AE31-4CDA-B005-8D66DF530926}" srcOrd="0" destOrd="0" presId="urn:microsoft.com/office/officeart/2005/8/layout/process4"/>
    <dgm:cxn modelId="{B44CBC27-3E82-41C5-887E-1D4B2D00C41D}" type="presParOf" srcId="{AACEBA0B-AE31-4CDA-B005-8D66DF530926}" destId="{99C00E70-2B1A-4C28-BB38-11F6EEF1EEF1}" srcOrd="0" destOrd="0" presId="urn:microsoft.com/office/officeart/2005/8/layout/process4"/>
    <dgm:cxn modelId="{3F81C9E6-7CB3-4235-B265-BAC583D795A5}" type="presParOf" srcId="{AACEBA0B-AE31-4CDA-B005-8D66DF530926}" destId="{AE6FD54F-612E-4F9B-9999-81EBBCFE9F03}" srcOrd="1" destOrd="0" presId="urn:microsoft.com/office/officeart/2005/8/layout/process4"/>
    <dgm:cxn modelId="{0D71D783-4B54-4CD3-A3DB-B0B12B211D18}" type="presParOf" srcId="{AACEBA0B-AE31-4CDA-B005-8D66DF530926}" destId="{DF28037B-2C6C-4DEB-AB65-2B26168ED07A}" srcOrd="2" destOrd="0" presId="urn:microsoft.com/office/officeart/2005/8/layout/process4"/>
    <dgm:cxn modelId="{34B4CBB0-4186-4C3F-95CA-AD1F505C070C}" type="presParOf" srcId="{DF28037B-2C6C-4DEB-AB65-2B26168ED07A}" destId="{C04851D5-BEF9-4EAE-B3FE-9C13F50FC7FD}" srcOrd="0" destOrd="0" presId="urn:microsoft.com/office/officeart/2005/8/layout/process4"/>
    <dgm:cxn modelId="{3589385A-9DCE-45B6-9B0C-EA18721B03D7}" type="presParOf" srcId="{DF28037B-2C6C-4DEB-AB65-2B26168ED07A}" destId="{153716D6-CB19-4D41-9FAD-0B169083053B}" srcOrd="1" destOrd="0" presId="urn:microsoft.com/office/officeart/2005/8/layout/process4"/>
    <dgm:cxn modelId="{02A783B2-3373-4585-8CAA-51544F5230E5}" type="presParOf" srcId="{DF28037B-2C6C-4DEB-AB65-2B26168ED07A}" destId="{973C8B91-CBA1-4414-9A75-3B80535120BB}" srcOrd="2" destOrd="0" presId="urn:microsoft.com/office/officeart/2005/8/layout/process4"/>
    <dgm:cxn modelId="{23C6A57A-3804-4EB6-B079-A66B4E0ECA83}" type="presParOf" srcId="{DF28037B-2C6C-4DEB-AB65-2B26168ED07A}" destId="{E70E51FA-C9AE-4F76-97EA-65CB5BE682B0}" srcOrd="3" destOrd="0" presId="urn:microsoft.com/office/officeart/2005/8/layout/process4"/>
    <dgm:cxn modelId="{F61E689C-FCBB-4B2E-AB49-B58951147F01}" type="presParOf" srcId="{DF28037B-2C6C-4DEB-AB65-2B26168ED07A}" destId="{526EFF05-B1AE-4C99-8EFF-B346C08177E7}" srcOrd="4" destOrd="0" presId="urn:microsoft.com/office/officeart/2005/8/layout/process4"/>
    <dgm:cxn modelId="{A10431C8-B2EB-4109-89F2-C60A17D00B7D}" type="presParOf" srcId="{A5A2BC68-BB74-44B8-8F6D-30AC1DFE2955}" destId="{6A31618D-7E9E-4D5B-AE91-2041263F1331}" srcOrd="1" destOrd="0" presId="urn:microsoft.com/office/officeart/2005/8/layout/process4"/>
    <dgm:cxn modelId="{AA9005BD-9DA6-4D8A-81AB-365EE5C792F9}" type="presParOf" srcId="{A5A2BC68-BB74-44B8-8F6D-30AC1DFE2955}" destId="{91011337-A9D1-4A96-9082-92BE1E20951D}" srcOrd="2" destOrd="0" presId="urn:microsoft.com/office/officeart/2005/8/layout/process4"/>
    <dgm:cxn modelId="{773618C1-A413-4201-AF56-B23CC47FEA2A}" type="presParOf" srcId="{91011337-A9D1-4A96-9082-92BE1E20951D}" destId="{27500791-D531-4C4B-9DFA-42441A62E892}" srcOrd="0" destOrd="0" presId="urn:microsoft.com/office/officeart/2005/8/layout/process4"/>
    <dgm:cxn modelId="{3F6D0D82-DAB8-4D94-B8A2-2A14537EA940}" type="presParOf" srcId="{91011337-A9D1-4A96-9082-92BE1E20951D}" destId="{4B39B841-2FDD-440F-BE47-EB118D0EE9D7}" srcOrd="1" destOrd="0" presId="urn:microsoft.com/office/officeart/2005/8/layout/process4"/>
    <dgm:cxn modelId="{349320CD-2DB4-4F78-98A2-894BF073504E}" type="presParOf" srcId="{91011337-A9D1-4A96-9082-92BE1E20951D}" destId="{280B39F4-EABE-4FF8-8B06-6A3B7ADFFA17}" srcOrd="2" destOrd="0" presId="urn:microsoft.com/office/officeart/2005/8/layout/process4"/>
    <dgm:cxn modelId="{8EDF2CB7-6E44-4A30-ABFD-2C756C0775E1}" type="presParOf" srcId="{280B39F4-EABE-4FF8-8B06-6A3B7ADFFA17}" destId="{88FB8150-60B8-445C-B425-582AC241EC2A}" srcOrd="0" destOrd="0" presId="urn:microsoft.com/office/officeart/2005/8/layout/process4"/>
    <dgm:cxn modelId="{7BE15B9F-9E10-4D8A-87C2-E4264B5A6A7C}" type="presParOf" srcId="{280B39F4-EABE-4FF8-8B06-6A3B7ADFFA17}" destId="{77D06725-EFF4-4CFD-A10C-A4864A1B3854}" srcOrd="1" destOrd="0" presId="urn:microsoft.com/office/officeart/2005/8/layout/process4"/>
    <dgm:cxn modelId="{DCDD82CC-A30C-4FFE-AA85-71CE08D07B11}" type="presParOf" srcId="{280B39F4-EABE-4FF8-8B06-6A3B7ADFFA17}" destId="{52AE4155-1FF2-4EB3-B40A-D501123D2AE7}" srcOrd="2" destOrd="0" presId="urn:microsoft.com/office/officeart/2005/8/layout/process4"/>
    <dgm:cxn modelId="{172A8F83-E05A-49B4-9087-E22188482FAC}" type="presParOf" srcId="{A5A2BC68-BB74-44B8-8F6D-30AC1DFE2955}" destId="{2B138B79-4950-4504-975C-44B5F5CDAC1C}" srcOrd="3" destOrd="0" presId="urn:microsoft.com/office/officeart/2005/8/layout/process4"/>
    <dgm:cxn modelId="{10796520-E75E-476F-8224-DAA0534E08F3}" type="presParOf" srcId="{A5A2BC68-BB74-44B8-8F6D-30AC1DFE2955}" destId="{461C7EFC-7D33-47F4-ADFA-DE2D2801A1C5}" srcOrd="4" destOrd="0" presId="urn:microsoft.com/office/officeart/2005/8/layout/process4"/>
    <dgm:cxn modelId="{A29C77FB-DDEA-481A-8D63-0A6CAC6820DD}" type="presParOf" srcId="{461C7EFC-7D33-47F4-ADFA-DE2D2801A1C5}" destId="{7BAF5784-14B6-4513-9EBB-BF307B89DB16}" srcOrd="0" destOrd="0" presId="urn:microsoft.com/office/officeart/2005/8/layout/process4"/>
    <dgm:cxn modelId="{614C0495-DD8C-4EE9-AE93-2E1F7A272D68}" type="presParOf" srcId="{461C7EFC-7D33-47F4-ADFA-DE2D2801A1C5}" destId="{E13AE055-3FDF-4208-9BDA-BE762B870076}" srcOrd="1" destOrd="0" presId="urn:microsoft.com/office/officeart/2005/8/layout/process4"/>
    <dgm:cxn modelId="{53C31E99-7975-4E42-B2EB-0BC10BF08C7E}" type="presParOf" srcId="{461C7EFC-7D33-47F4-ADFA-DE2D2801A1C5}" destId="{7EC12A81-6237-4B6F-ADD3-3706690D6D04}" srcOrd="2" destOrd="0" presId="urn:microsoft.com/office/officeart/2005/8/layout/process4"/>
    <dgm:cxn modelId="{E9F9D80F-B231-4BEA-8B7F-D06B36E9E0DD}" type="presParOf" srcId="{7EC12A81-6237-4B6F-ADD3-3706690D6D04}" destId="{181A3AE5-A595-4092-8ED8-AABA85FD772D}" srcOrd="0" destOrd="0" presId="urn:microsoft.com/office/officeart/2005/8/layout/process4"/>
    <dgm:cxn modelId="{475D8867-BB17-4FA3-B212-47B933B4F1C3}" type="presParOf" srcId="{7EC12A81-6237-4B6F-ADD3-3706690D6D04}" destId="{3D3D62EE-8F2E-4AE2-A0E4-5305C46CECCC}" srcOrd="1" destOrd="0" presId="urn:microsoft.com/office/officeart/2005/8/layout/process4"/>
    <dgm:cxn modelId="{78DB2896-BFDF-498D-96A0-05E2C6BFAE27}" type="presParOf" srcId="{7EC12A81-6237-4B6F-ADD3-3706690D6D04}" destId="{3F558029-9BAE-4E12-BD92-E01DE8ED05CC}" srcOrd="2" destOrd="0" presId="urn:microsoft.com/office/officeart/2005/8/layout/process4"/>
    <dgm:cxn modelId="{CCE60348-C02C-4A94-9DB3-6395EA1B1508}" type="presParOf" srcId="{7EC12A81-6237-4B6F-ADD3-3706690D6D04}" destId="{54A7CFB9-8CE0-428F-9A20-9C5E37A34326}" srcOrd="3" destOrd="0" presId="urn:microsoft.com/office/officeart/2005/8/layout/process4"/>
    <dgm:cxn modelId="{742DADEA-E38B-40CF-B8EE-1EFD8E83AF95}" type="presParOf" srcId="{7EC12A81-6237-4B6F-ADD3-3706690D6D04}" destId="{A855DD5A-4DFD-41B5-8BB3-1C65F52366D8}" srcOrd="4" destOrd="0" presId="urn:microsoft.com/office/officeart/2005/8/layout/process4"/>
    <dgm:cxn modelId="{E6E7FAAF-4276-49C5-B065-C745B345FA88}" type="presParOf" srcId="{A5A2BC68-BB74-44B8-8F6D-30AC1DFE2955}" destId="{12B389E1-F73E-4B64-9A80-A48BA8C5EAC6}" srcOrd="5" destOrd="0" presId="urn:microsoft.com/office/officeart/2005/8/layout/process4"/>
    <dgm:cxn modelId="{C3A5809F-EDD0-4203-9391-8B73A4995F30}" type="presParOf" srcId="{A5A2BC68-BB74-44B8-8F6D-30AC1DFE2955}" destId="{870F2F96-2147-4125-AF9B-CEED9296EE8C}" srcOrd="6" destOrd="0" presId="urn:microsoft.com/office/officeart/2005/8/layout/process4"/>
    <dgm:cxn modelId="{9DEE4B31-EB30-4717-A48D-18E74678009C}" type="presParOf" srcId="{870F2F96-2147-4125-AF9B-CEED9296EE8C}" destId="{8B9A6CD1-5EE9-4536-8CAB-BB49B80F6867}" srcOrd="0" destOrd="0" presId="urn:microsoft.com/office/officeart/2005/8/layout/process4"/>
    <dgm:cxn modelId="{5BE6E61C-AD89-42CF-813A-BBEC0552817B}" type="presParOf" srcId="{870F2F96-2147-4125-AF9B-CEED9296EE8C}" destId="{A369A6DF-B901-45D1-B8E6-7247C69693F5}" srcOrd="1" destOrd="0" presId="urn:microsoft.com/office/officeart/2005/8/layout/process4"/>
    <dgm:cxn modelId="{EC944C2E-15A9-4E05-A464-E16B0DEA9D0F}" type="presParOf" srcId="{870F2F96-2147-4125-AF9B-CEED9296EE8C}" destId="{32FDC79E-D012-4510-8ECA-1D5E0A64983D}" srcOrd="2" destOrd="0" presId="urn:microsoft.com/office/officeart/2005/8/layout/process4"/>
    <dgm:cxn modelId="{862550DC-EF1C-43F0-A09F-B0E0B5C693B6}" type="presParOf" srcId="{32FDC79E-D012-4510-8ECA-1D5E0A64983D}" destId="{B712D6E1-B5C1-4927-B375-92871A73E5F6}" srcOrd="0" destOrd="0" presId="urn:microsoft.com/office/officeart/2005/8/layout/process4"/>
    <dgm:cxn modelId="{CBD91CCE-B1FB-48B5-9AFA-103E04A213EF}" type="presParOf" srcId="{32FDC79E-D012-4510-8ECA-1D5E0A64983D}" destId="{27503CED-6BA7-428A-9D9A-9E01F0093D3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4DB78B9-7D20-4691-8D65-8DB0A833796E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43CDD0-AB30-4E63-ADE6-30A4C32DD65C}">
      <dgm:prSet phldrT="[Text]"/>
      <dgm:spPr/>
      <dgm:t>
        <a:bodyPr/>
        <a:lstStyle/>
        <a:p>
          <a:r>
            <a:rPr lang="en-US" dirty="0" smtClean="0"/>
            <a:t>Pre-Processing / Segmentation</a:t>
          </a:r>
          <a:endParaRPr lang="en-US" dirty="0"/>
        </a:p>
      </dgm:t>
    </dgm:pt>
    <dgm:pt modelId="{BCA46A5B-71E4-4F04-8667-07F41804BA12}" type="parTrans" cxnId="{CE65A2AC-8E88-47B4-974A-BB75495531CA}">
      <dgm:prSet/>
      <dgm:spPr/>
      <dgm:t>
        <a:bodyPr/>
        <a:lstStyle/>
        <a:p>
          <a:endParaRPr lang="en-US"/>
        </a:p>
      </dgm:t>
    </dgm:pt>
    <dgm:pt modelId="{936BA17E-08CC-43E4-B84A-815CC9666547}" type="sibTrans" cxnId="{CE65A2AC-8E88-47B4-974A-BB75495531CA}">
      <dgm:prSet/>
      <dgm:spPr/>
      <dgm:t>
        <a:bodyPr/>
        <a:lstStyle/>
        <a:p>
          <a:endParaRPr lang="en-US"/>
        </a:p>
      </dgm:t>
    </dgm:pt>
    <dgm:pt modelId="{E8EC7D95-9269-4EFB-A1BA-01F86C03066F}">
      <dgm:prSet phldrT="[Text]" custT="1"/>
      <dgm:spPr/>
      <dgm:t>
        <a:bodyPr/>
        <a:lstStyle/>
        <a:p>
          <a:r>
            <a:rPr lang="en-US" sz="1800" b="1" dirty="0" smtClean="0"/>
            <a:t>Connected-Component based methods</a:t>
          </a:r>
          <a:endParaRPr lang="en-US" sz="1800" b="1" dirty="0"/>
        </a:p>
      </dgm:t>
    </dgm:pt>
    <dgm:pt modelId="{26ED6BD7-108D-49F4-A226-74B2992FE4D0}" type="parTrans" cxnId="{CBD93075-6F7B-40E3-AA9E-8EF59218B860}">
      <dgm:prSet/>
      <dgm:spPr/>
      <dgm:t>
        <a:bodyPr/>
        <a:lstStyle/>
        <a:p>
          <a:endParaRPr lang="en-US"/>
        </a:p>
      </dgm:t>
    </dgm:pt>
    <dgm:pt modelId="{574CEB99-7D1E-4314-B962-D42FAA5EEC40}" type="sibTrans" cxnId="{CBD93075-6F7B-40E3-AA9E-8EF59218B860}">
      <dgm:prSet/>
      <dgm:spPr/>
      <dgm:t>
        <a:bodyPr/>
        <a:lstStyle/>
        <a:p>
          <a:endParaRPr lang="en-US"/>
        </a:p>
      </dgm:t>
    </dgm:pt>
    <dgm:pt modelId="{E3856EA4-6D50-4C97-B72D-10DEA1279111}">
      <dgm:prSet phldrT="[Text]" custT="1"/>
      <dgm:spPr/>
      <dgm:t>
        <a:bodyPr/>
        <a:lstStyle/>
        <a:p>
          <a:r>
            <a:rPr lang="en-US" sz="1800" b="1" dirty="0" smtClean="0"/>
            <a:t>Morphological Approach </a:t>
          </a:r>
          <a:endParaRPr lang="en-US" sz="1800" b="1" dirty="0"/>
        </a:p>
      </dgm:t>
    </dgm:pt>
    <dgm:pt modelId="{9A78F27F-06CB-46CC-B754-B73B127E9837}" type="parTrans" cxnId="{2CB75CE1-20D0-47D2-AD59-D2CBCBCCFF6F}">
      <dgm:prSet/>
      <dgm:spPr/>
      <dgm:t>
        <a:bodyPr/>
        <a:lstStyle/>
        <a:p>
          <a:endParaRPr lang="en-US"/>
        </a:p>
      </dgm:t>
    </dgm:pt>
    <dgm:pt modelId="{FFC97825-D5CF-4A5B-9C87-AB7DBF25B3B0}" type="sibTrans" cxnId="{2CB75CE1-20D0-47D2-AD59-D2CBCBCCFF6F}">
      <dgm:prSet/>
      <dgm:spPr/>
      <dgm:t>
        <a:bodyPr/>
        <a:lstStyle/>
        <a:p>
          <a:endParaRPr lang="en-US"/>
        </a:p>
      </dgm:t>
    </dgm:pt>
    <dgm:pt modelId="{561CF034-80EE-49D3-B4F7-DD05F9D630EA}">
      <dgm:prSet phldrT="[Text]"/>
      <dgm:spPr/>
      <dgm:t>
        <a:bodyPr/>
        <a:lstStyle/>
        <a:p>
          <a:r>
            <a:rPr lang="en-US" dirty="0" smtClean="0"/>
            <a:t>Feature Selection / Extraction</a:t>
          </a:r>
          <a:endParaRPr lang="en-US" dirty="0"/>
        </a:p>
      </dgm:t>
    </dgm:pt>
    <dgm:pt modelId="{9E648AB9-C1CA-4A23-95CA-577CBA633412}" type="parTrans" cxnId="{1BA0A9B4-3E21-4F8C-95F1-9BCCBAD2CE43}">
      <dgm:prSet/>
      <dgm:spPr/>
      <dgm:t>
        <a:bodyPr/>
        <a:lstStyle/>
        <a:p>
          <a:endParaRPr lang="en-US"/>
        </a:p>
      </dgm:t>
    </dgm:pt>
    <dgm:pt modelId="{D74749CC-A2B3-422E-86B3-D07D21E60809}" type="sibTrans" cxnId="{1BA0A9B4-3E21-4F8C-95F1-9BCCBAD2CE43}">
      <dgm:prSet/>
      <dgm:spPr/>
      <dgm:t>
        <a:bodyPr/>
        <a:lstStyle/>
        <a:p>
          <a:endParaRPr lang="en-US"/>
        </a:p>
      </dgm:t>
    </dgm:pt>
    <dgm:pt modelId="{80F92CBE-7685-4B97-AAB7-C11C3D52124F}">
      <dgm:prSet phldrT="[Text]" custT="1"/>
      <dgm:spPr/>
      <dgm:t>
        <a:bodyPr/>
        <a:lstStyle/>
        <a:p>
          <a:r>
            <a:rPr lang="en-US" sz="1500" b="1" dirty="0" smtClean="0"/>
            <a:t>Vertical &amp; Horizontal Projections</a:t>
          </a:r>
          <a:endParaRPr lang="en-US" sz="1500" b="1" dirty="0"/>
        </a:p>
      </dgm:t>
    </dgm:pt>
    <dgm:pt modelId="{93064703-602A-4B94-90E8-7635B8E34D5E}" type="parTrans" cxnId="{731C2D71-4DC0-41D4-9E5C-BCEA7EB401CD}">
      <dgm:prSet/>
      <dgm:spPr/>
      <dgm:t>
        <a:bodyPr/>
        <a:lstStyle/>
        <a:p>
          <a:endParaRPr lang="en-US"/>
        </a:p>
      </dgm:t>
    </dgm:pt>
    <dgm:pt modelId="{07994705-ED5E-4377-A161-FC46177D7452}" type="sibTrans" cxnId="{731C2D71-4DC0-41D4-9E5C-BCEA7EB401CD}">
      <dgm:prSet/>
      <dgm:spPr/>
      <dgm:t>
        <a:bodyPr/>
        <a:lstStyle/>
        <a:p>
          <a:endParaRPr lang="en-US"/>
        </a:p>
      </dgm:t>
    </dgm:pt>
    <dgm:pt modelId="{9553CEC3-ADD6-467C-BF34-ABE04E129EEC}">
      <dgm:prSet phldrT="[Text]" custT="1"/>
      <dgm:spPr/>
      <dgm:t>
        <a:bodyPr/>
        <a:lstStyle/>
        <a:p>
          <a:r>
            <a:rPr lang="en-US" sz="1500" b="1" dirty="0" smtClean="0"/>
            <a:t>Zoning</a:t>
          </a:r>
          <a:endParaRPr lang="en-US" sz="1500" b="1" dirty="0"/>
        </a:p>
      </dgm:t>
    </dgm:pt>
    <dgm:pt modelId="{93B9652B-D135-4471-BBFD-6554BFB5087C}" type="parTrans" cxnId="{A9764978-7F2E-4F24-832D-A8E9282FD968}">
      <dgm:prSet/>
      <dgm:spPr/>
      <dgm:t>
        <a:bodyPr/>
        <a:lstStyle/>
        <a:p>
          <a:endParaRPr lang="en-US"/>
        </a:p>
      </dgm:t>
    </dgm:pt>
    <dgm:pt modelId="{815E343B-8348-4D22-985F-25DC250290D7}" type="sibTrans" cxnId="{A9764978-7F2E-4F24-832D-A8E9282FD968}">
      <dgm:prSet/>
      <dgm:spPr/>
      <dgm:t>
        <a:bodyPr/>
        <a:lstStyle/>
        <a:p>
          <a:endParaRPr lang="en-US"/>
        </a:p>
      </dgm:t>
    </dgm:pt>
    <dgm:pt modelId="{A28092AF-36C4-4C28-BC6F-AAFB4066A902}">
      <dgm:prSet phldrT="[Text]"/>
      <dgm:spPr/>
      <dgm:t>
        <a:bodyPr/>
        <a:lstStyle/>
        <a:p>
          <a:r>
            <a:rPr lang="en-US" dirty="0" smtClean="0"/>
            <a:t>Dimension Reduction</a:t>
          </a:r>
          <a:endParaRPr lang="en-US" dirty="0"/>
        </a:p>
      </dgm:t>
    </dgm:pt>
    <dgm:pt modelId="{F0901963-7AFF-42D9-8352-9E173F45C236}" type="parTrans" cxnId="{0508C586-14F6-40B2-93F3-1206C7A58AD4}">
      <dgm:prSet/>
      <dgm:spPr/>
      <dgm:t>
        <a:bodyPr/>
        <a:lstStyle/>
        <a:p>
          <a:endParaRPr lang="en-US"/>
        </a:p>
      </dgm:t>
    </dgm:pt>
    <dgm:pt modelId="{4C04D026-34BD-4975-B006-68F7FF7EC0C3}" type="sibTrans" cxnId="{0508C586-14F6-40B2-93F3-1206C7A58AD4}">
      <dgm:prSet/>
      <dgm:spPr/>
      <dgm:t>
        <a:bodyPr/>
        <a:lstStyle/>
        <a:p>
          <a:endParaRPr lang="en-US"/>
        </a:p>
      </dgm:t>
    </dgm:pt>
    <dgm:pt modelId="{925A15BE-10B2-478F-A1B3-B3270CAA73BD}">
      <dgm:prSet phldrT="[Text]" custT="1"/>
      <dgm:spPr/>
      <dgm:t>
        <a:bodyPr/>
        <a:lstStyle/>
        <a:p>
          <a:r>
            <a:rPr lang="en-US" sz="1500" b="1" dirty="0" smtClean="0"/>
            <a:t>PCA</a:t>
          </a:r>
          <a:endParaRPr lang="en-US" sz="1500" b="1" dirty="0"/>
        </a:p>
      </dgm:t>
    </dgm:pt>
    <dgm:pt modelId="{250F0341-C674-4487-BD39-6F61F99BFCD8}" type="parTrans" cxnId="{6F068092-A6DE-4480-B2FE-739CE99E332D}">
      <dgm:prSet/>
      <dgm:spPr/>
      <dgm:t>
        <a:bodyPr/>
        <a:lstStyle/>
        <a:p>
          <a:endParaRPr lang="en-US"/>
        </a:p>
      </dgm:t>
    </dgm:pt>
    <dgm:pt modelId="{E7D784AF-A709-4301-9CD6-6DF977793838}" type="sibTrans" cxnId="{6F068092-A6DE-4480-B2FE-739CE99E332D}">
      <dgm:prSet/>
      <dgm:spPr/>
      <dgm:t>
        <a:bodyPr/>
        <a:lstStyle/>
        <a:p>
          <a:endParaRPr lang="en-US"/>
        </a:p>
      </dgm:t>
    </dgm:pt>
    <dgm:pt modelId="{24A1047C-38F9-4114-BB9F-5EB87A48408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4BDA2517-46DD-48DE-8A1B-CB543AFB8783}" type="parTrans" cxnId="{96201A09-DD6D-472B-B547-740F3DFD8503}">
      <dgm:prSet/>
      <dgm:spPr/>
      <dgm:t>
        <a:bodyPr/>
        <a:lstStyle/>
        <a:p>
          <a:endParaRPr lang="en-US"/>
        </a:p>
      </dgm:t>
    </dgm:pt>
    <dgm:pt modelId="{2DEEFC25-C6D2-45E9-9CAB-6CE97789C9E7}" type="sibTrans" cxnId="{96201A09-DD6D-472B-B547-740F3DFD8503}">
      <dgm:prSet/>
      <dgm:spPr/>
      <dgm:t>
        <a:bodyPr/>
        <a:lstStyle/>
        <a:p>
          <a:endParaRPr lang="en-US"/>
        </a:p>
      </dgm:t>
    </dgm:pt>
    <dgm:pt modelId="{96F77B3D-C6FC-471A-BCDA-4208A76EF95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8EEE295A-6D33-4500-926B-5EA69DC562CE}" type="parTrans" cxnId="{7D7E263F-D80C-4B8E-B9FE-0AF25502F61C}">
      <dgm:prSet/>
      <dgm:spPr/>
      <dgm:t>
        <a:bodyPr/>
        <a:lstStyle/>
        <a:p>
          <a:endParaRPr lang="en-US"/>
        </a:p>
      </dgm:t>
    </dgm:pt>
    <dgm:pt modelId="{FC84EC0B-591D-4282-8EB8-2D99E6B48503}" type="sibTrans" cxnId="{7D7E263F-D80C-4B8E-B9FE-0AF25502F61C}">
      <dgm:prSet/>
      <dgm:spPr/>
      <dgm:t>
        <a:bodyPr/>
        <a:lstStyle/>
        <a:p>
          <a:endParaRPr lang="en-US"/>
        </a:p>
      </dgm:t>
    </dgm:pt>
    <dgm:pt modelId="{E0149E66-38E9-4742-AD03-000C60574F73}">
      <dgm:prSet phldrT="[Text]" custT="1"/>
      <dgm:spPr/>
      <dgm:t>
        <a:bodyPr/>
        <a:lstStyle/>
        <a:p>
          <a:r>
            <a:rPr lang="en-US" sz="1500" b="1" dirty="0" smtClean="0"/>
            <a:t>Naive </a:t>
          </a:r>
          <a:r>
            <a:rPr lang="en-US" sz="1500" b="1" dirty="0" err="1" smtClean="0"/>
            <a:t>Bayes</a:t>
          </a:r>
          <a:r>
            <a:rPr lang="en-US" sz="1500" b="1" dirty="0" smtClean="0"/>
            <a:t>, </a:t>
          </a:r>
          <a:r>
            <a:rPr lang="en-US" sz="1500" b="1" dirty="0" err="1" smtClean="0"/>
            <a:t>Bayes</a:t>
          </a:r>
          <a:endParaRPr lang="en-US" sz="1500" b="1" dirty="0" smtClean="0"/>
        </a:p>
      </dgm:t>
    </dgm:pt>
    <dgm:pt modelId="{8748F87D-853B-4109-8557-66D0BE354D96}" type="parTrans" cxnId="{09A3261F-EF96-43B9-98B5-969A3502E867}">
      <dgm:prSet/>
      <dgm:spPr/>
      <dgm:t>
        <a:bodyPr/>
        <a:lstStyle/>
        <a:p>
          <a:endParaRPr lang="en-US"/>
        </a:p>
      </dgm:t>
    </dgm:pt>
    <dgm:pt modelId="{9B8269E4-ECA6-4375-9CDA-F2F45DDFC3A5}" type="sibTrans" cxnId="{09A3261F-EF96-43B9-98B5-969A3502E867}">
      <dgm:prSet/>
      <dgm:spPr/>
      <dgm:t>
        <a:bodyPr/>
        <a:lstStyle/>
        <a:p>
          <a:endParaRPr lang="en-US"/>
        </a:p>
      </dgm:t>
    </dgm:pt>
    <dgm:pt modelId="{A4C31D15-A2A4-4548-B606-CBAD93D7D5B7}">
      <dgm:prSet phldrT="[Text]" custT="1"/>
      <dgm:spPr/>
      <dgm:t>
        <a:bodyPr/>
        <a:lstStyle/>
        <a:p>
          <a:r>
            <a:rPr lang="en-US" sz="1500" b="1" dirty="0" smtClean="0"/>
            <a:t>Elliptical Fourier Descriptors</a:t>
          </a:r>
          <a:endParaRPr lang="en-US" sz="1500" b="1" dirty="0"/>
        </a:p>
      </dgm:t>
    </dgm:pt>
    <dgm:pt modelId="{34F5FE34-FEE0-4344-833E-ACAAA98D57DC}" type="parTrans" cxnId="{4E7313DB-2B75-44BA-8A05-A24EB14F3360}">
      <dgm:prSet/>
      <dgm:spPr/>
      <dgm:t>
        <a:bodyPr/>
        <a:lstStyle/>
        <a:p>
          <a:endParaRPr lang="en-US"/>
        </a:p>
      </dgm:t>
    </dgm:pt>
    <dgm:pt modelId="{7B6C9BE7-5B75-441F-850E-B9A25D412517}" type="sibTrans" cxnId="{4E7313DB-2B75-44BA-8A05-A24EB14F3360}">
      <dgm:prSet/>
      <dgm:spPr/>
      <dgm:t>
        <a:bodyPr/>
        <a:lstStyle/>
        <a:p>
          <a:endParaRPr lang="en-US"/>
        </a:p>
      </dgm:t>
    </dgm:pt>
    <dgm:pt modelId="{828E9016-0859-4800-AB11-0AAD4496842C}">
      <dgm:prSet phldrT="[Text]" custT="1"/>
      <dgm:spPr/>
      <dgm:t>
        <a:bodyPr/>
        <a:lstStyle/>
        <a:p>
          <a:r>
            <a:rPr lang="en-US" sz="1500" b="1" dirty="0" smtClean="0"/>
            <a:t>Filters (Gabor, </a:t>
          </a:r>
          <a:r>
            <a:rPr lang="en-US" sz="1500" b="1" dirty="0" err="1" smtClean="0"/>
            <a:t>Laplacian</a:t>
          </a:r>
          <a:r>
            <a:rPr lang="en-US" sz="1500" b="1" dirty="0" smtClean="0"/>
            <a:t>)</a:t>
          </a:r>
          <a:endParaRPr lang="en-US" sz="1500" b="1" dirty="0"/>
        </a:p>
      </dgm:t>
    </dgm:pt>
    <dgm:pt modelId="{0DEDC997-1935-45BA-A1DF-8A5F5B463DD0}" type="parTrans" cxnId="{CFC6ED0A-87F8-47A7-BC74-B82698E9A616}">
      <dgm:prSet/>
      <dgm:spPr/>
      <dgm:t>
        <a:bodyPr/>
        <a:lstStyle/>
        <a:p>
          <a:endParaRPr lang="en-US"/>
        </a:p>
      </dgm:t>
    </dgm:pt>
    <dgm:pt modelId="{F7243183-9B66-4E85-8197-290A4632FC55}" type="sibTrans" cxnId="{CFC6ED0A-87F8-47A7-BC74-B82698E9A616}">
      <dgm:prSet/>
      <dgm:spPr/>
      <dgm:t>
        <a:bodyPr/>
        <a:lstStyle/>
        <a:p>
          <a:endParaRPr lang="en-US"/>
        </a:p>
      </dgm:t>
    </dgm:pt>
    <dgm:pt modelId="{B0BFAE41-1E6E-4440-B094-3134FE8F8DFB}">
      <dgm:prSet phldrT="[Text]" custT="1"/>
      <dgm:spPr/>
      <dgm:t>
        <a:bodyPr/>
        <a:lstStyle/>
        <a:p>
          <a:r>
            <a:rPr lang="en-US" sz="1500" b="1" dirty="0" smtClean="0"/>
            <a:t>Deep </a:t>
          </a:r>
          <a:r>
            <a:rPr lang="en-US" sz="1500" b="1" dirty="0" err="1" smtClean="0"/>
            <a:t>Autoencoder</a:t>
          </a:r>
          <a:endParaRPr lang="en-US" sz="1500" b="1" dirty="0"/>
        </a:p>
      </dgm:t>
    </dgm:pt>
    <dgm:pt modelId="{2C80A6DB-70C3-4E61-8449-259890E250C8}" type="parTrans" cxnId="{A70A04CF-A3CC-4FB1-A1FE-FF5C3A5EAA55}">
      <dgm:prSet/>
      <dgm:spPr/>
      <dgm:t>
        <a:bodyPr/>
        <a:lstStyle/>
        <a:p>
          <a:endParaRPr lang="en-US"/>
        </a:p>
      </dgm:t>
    </dgm:pt>
    <dgm:pt modelId="{D4461C5B-0CB4-4335-866E-1118AF1E7252}" type="sibTrans" cxnId="{A70A04CF-A3CC-4FB1-A1FE-FF5C3A5EAA55}">
      <dgm:prSet/>
      <dgm:spPr/>
      <dgm:t>
        <a:bodyPr/>
        <a:lstStyle/>
        <a:p>
          <a:endParaRPr lang="en-US"/>
        </a:p>
      </dgm:t>
    </dgm:pt>
    <dgm:pt modelId="{EEE47AF9-9FD7-45AF-A782-4B7A3D8C2D4D}">
      <dgm:prSet phldrT="[Text]" custT="1"/>
      <dgm:spPr/>
      <dgm:t>
        <a:bodyPr/>
        <a:lstStyle/>
        <a:p>
          <a:r>
            <a:rPr lang="en-US" sz="1400" b="1" dirty="0" smtClean="0"/>
            <a:t>Nearest </a:t>
          </a:r>
          <a:r>
            <a:rPr lang="en-US" sz="1500" b="1" dirty="0" smtClean="0"/>
            <a:t>Neighbor</a:t>
          </a:r>
        </a:p>
      </dgm:t>
    </dgm:pt>
    <dgm:pt modelId="{C4833344-BA24-4494-9547-CF54124EB99A}" type="parTrans" cxnId="{69446DE1-B037-4AFB-AA22-B283DA9B4701}">
      <dgm:prSet/>
      <dgm:spPr/>
      <dgm:t>
        <a:bodyPr/>
        <a:lstStyle/>
        <a:p>
          <a:endParaRPr lang="en-US"/>
        </a:p>
      </dgm:t>
    </dgm:pt>
    <dgm:pt modelId="{3CB0F00B-9FE9-4951-B6C4-29545F229CDD}" type="sibTrans" cxnId="{69446DE1-B037-4AFB-AA22-B283DA9B4701}">
      <dgm:prSet/>
      <dgm:spPr/>
      <dgm:t>
        <a:bodyPr/>
        <a:lstStyle/>
        <a:p>
          <a:endParaRPr lang="en-US"/>
        </a:p>
      </dgm:t>
    </dgm:pt>
    <dgm:pt modelId="{AECEE748-9D8A-488A-AC37-9EEF069842EA}">
      <dgm:prSet phldrT="[Text]" custT="1"/>
      <dgm:spPr/>
      <dgm:t>
        <a:bodyPr/>
        <a:lstStyle/>
        <a:p>
          <a:r>
            <a:rPr lang="en-US" sz="1500" b="1" dirty="0" smtClean="0"/>
            <a:t>SVM </a:t>
          </a:r>
        </a:p>
      </dgm:t>
    </dgm:pt>
    <dgm:pt modelId="{554CEC9F-2D0F-499B-948C-5AD17C88631D}" type="parTrans" cxnId="{9A2FC158-F27A-47E3-8AD3-F670ACA7E89E}">
      <dgm:prSet/>
      <dgm:spPr/>
      <dgm:t>
        <a:bodyPr/>
        <a:lstStyle/>
        <a:p>
          <a:endParaRPr lang="en-US"/>
        </a:p>
      </dgm:t>
    </dgm:pt>
    <dgm:pt modelId="{8DCE025F-EAC4-47F2-87C4-87B6D7869A4A}" type="sibTrans" cxnId="{9A2FC158-F27A-47E3-8AD3-F670ACA7E89E}">
      <dgm:prSet/>
      <dgm:spPr/>
      <dgm:t>
        <a:bodyPr/>
        <a:lstStyle/>
        <a:p>
          <a:endParaRPr lang="en-US"/>
        </a:p>
      </dgm:t>
    </dgm:pt>
    <dgm:pt modelId="{07AD20EF-0E23-448C-A86F-497BA2B8E89D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  <a:endParaRPr lang="en-US" sz="1500" b="1" dirty="0"/>
        </a:p>
      </dgm:t>
    </dgm:pt>
    <dgm:pt modelId="{24E6273E-1441-432C-AFFA-38D7B8ED39B0}" type="parTrans" cxnId="{2D26454A-208F-4D93-8E96-BF38F4EFE695}">
      <dgm:prSet/>
      <dgm:spPr/>
      <dgm:t>
        <a:bodyPr/>
        <a:lstStyle/>
        <a:p>
          <a:endParaRPr lang="en-US"/>
        </a:p>
      </dgm:t>
    </dgm:pt>
    <dgm:pt modelId="{B38374EF-4954-4457-B54D-D9701CB1D4E8}" type="sibTrans" cxnId="{2D26454A-208F-4D93-8E96-BF38F4EFE695}">
      <dgm:prSet/>
      <dgm:spPr/>
      <dgm:t>
        <a:bodyPr/>
        <a:lstStyle/>
        <a:p>
          <a:endParaRPr lang="en-US"/>
        </a:p>
      </dgm:t>
    </dgm:pt>
    <dgm:pt modelId="{89BA602D-9CEA-449B-800B-DFA451E2A15A}">
      <dgm:prSet phldrT="[Text]" custT="1"/>
      <dgm:spPr/>
      <dgm:t>
        <a:bodyPr/>
        <a:lstStyle/>
        <a:p>
          <a:r>
            <a:rPr lang="en-US" sz="1500" b="1" dirty="0" smtClean="0"/>
            <a:t>LDA</a:t>
          </a:r>
          <a:endParaRPr lang="en-US" sz="1500" b="1" dirty="0"/>
        </a:p>
      </dgm:t>
    </dgm:pt>
    <dgm:pt modelId="{98C17FF1-082E-4FAC-9FC4-48345476DDD8}" type="parTrans" cxnId="{BD070141-80EE-4EFF-88A0-629419BCAD40}">
      <dgm:prSet/>
      <dgm:spPr/>
      <dgm:t>
        <a:bodyPr/>
        <a:lstStyle/>
        <a:p>
          <a:endParaRPr lang="en-US"/>
        </a:p>
      </dgm:t>
    </dgm:pt>
    <dgm:pt modelId="{476AB23E-9A29-4F80-B271-4511D3D1DCCC}" type="sibTrans" cxnId="{BD070141-80EE-4EFF-88A0-629419BCAD40}">
      <dgm:prSet/>
      <dgm:spPr/>
      <dgm:t>
        <a:bodyPr/>
        <a:lstStyle/>
        <a:p>
          <a:endParaRPr lang="en-US"/>
        </a:p>
      </dgm:t>
    </dgm:pt>
    <dgm:pt modelId="{1FA9F637-ECA0-4FAC-9E0A-5C8E2E59F5A7}">
      <dgm:prSet phldrT="[Text]" custT="1"/>
      <dgm:spPr/>
      <dgm:t>
        <a:bodyPr/>
        <a:lstStyle/>
        <a:p>
          <a:r>
            <a:rPr lang="en-US" sz="1500" b="1" dirty="0" smtClean="0"/>
            <a:t>Correlation Filters</a:t>
          </a:r>
        </a:p>
      </dgm:t>
    </dgm:pt>
    <dgm:pt modelId="{270B4711-3A3C-479F-981C-78F814CC4FF3}" type="parTrans" cxnId="{A755FB93-6A59-4337-AA66-D33DC93F1BCA}">
      <dgm:prSet/>
      <dgm:spPr/>
      <dgm:t>
        <a:bodyPr/>
        <a:lstStyle/>
        <a:p>
          <a:endParaRPr lang="en-US"/>
        </a:p>
      </dgm:t>
    </dgm:pt>
    <dgm:pt modelId="{3D081467-30D9-4E06-A66C-66FA8AB7B76B}" type="sibTrans" cxnId="{A755FB93-6A59-4337-AA66-D33DC93F1BCA}">
      <dgm:prSet/>
      <dgm:spPr/>
      <dgm:t>
        <a:bodyPr/>
        <a:lstStyle/>
        <a:p>
          <a:endParaRPr lang="en-US"/>
        </a:p>
      </dgm:t>
    </dgm:pt>
    <dgm:pt modelId="{A5A2BC68-BB74-44B8-8F6D-30AC1DFE2955}" type="pres">
      <dgm:prSet presAssocID="{04DB78B9-7D20-4691-8D65-8DB0A83379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CEBA0B-AE31-4CDA-B005-8D66DF530926}" type="pres">
      <dgm:prSet presAssocID="{96F77B3D-C6FC-471A-BCDA-4208A76EF959}" presName="boxAndChildren" presStyleCnt="0"/>
      <dgm:spPr/>
    </dgm:pt>
    <dgm:pt modelId="{99C00E70-2B1A-4C28-BB38-11F6EEF1EEF1}" type="pres">
      <dgm:prSet presAssocID="{96F77B3D-C6FC-471A-BCDA-4208A76EF959}" presName="parentTextBox" presStyleLbl="node1" presStyleIdx="0" presStyleCnt="4"/>
      <dgm:spPr/>
      <dgm:t>
        <a:bodyPr/>
        <a:lstStyle/>
        <a:p>
          <a:endParaRPr lang="en-US"/>
        </a:p>
      </dgm:t>
    </dgm:pt>
    <dgm:pt modelId="{AE6FD54F-612E-4F9B-9999-81EBBCFE9F03}" type="pres">
      <dgm:prSet presAssocID="{96F77B3D-C6FC-471A-BCDA-4208A76EF959}" presName="entireBox" presStyleLbl="node1" presStyleIdx="0" presStyleCnt="4"/>
      <dgm:spPr/>
      <dgm:t>
        <a:bodyPr/>
        <a:lstStyle/>
        <a:p>
          <a:endParaRPr lang="en-US"/>
        </a:p>
      </dgm:t>
    </dgm:pt>
    <dgm:pt modelId="{DF28037B-2C6C-4DEB-AB65-2B26168ED07A}" type="pres">
      <dgm:prSet presAssocID="{96F77B3D-C6FC-471A-BCDA-4208A76EF959}" presName="descendantBox" presStyleCnt="0"/>
      <dgm:spPr/>
    </dgm:pt>
    <dgm:pt modelId="{C04851D5-BEF9-4EAE-B3FE-9C13F50FC7FD}" type="pres">
      <dgm:prSet presAssocID="{89BA602D-9CEA-449B-800B-DFA451E2A15A}" presName="childTextBox" presStyleLbl="fg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716D6-CB19-4D41-9FAD-0B169083053B}" type="pres">
      <dgm:prSet presAssocID="{EEE47AF9-9FD7-45AF-A782-4B7A3D8C2D4D}" presName="childTextBox" presStyleLbl="fg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C8B91-CBA1-4414-9A75-3B80535120BB}" type="pres">
      <dgm:prSet presAssocID="{E0149E66-38E9-4742-AD03-000C60574F73}" presName="childTextBox" presStyleLbl="fg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E51FA-C9AE-4F76-97EA-65CB5BE682B0}" type="pres">
      <dgm:prSet presAssocID="{AECEE748-9D8A-488A-AC37-9EEF069842EA}" presName="childTextBox" presStyleLbl="fg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EFF05-B1AE-4C99-8EFF-B346C08177E7}" type="pres">
      <dgm:prSet presAssocID="{1FA9F637-ECA0-4FAC-9E0A-5C8E2E59F5A7}" presName="childTextBox" presStyleLbl="fg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31618D-7E9E-4D5B-AE91-2041263F1331}" type="pres">
      <dgm:prSet presAssocID="{4C04D026-34BD-4975-B006-68F7FF7EC0C3}" presName="sp" presStyleCnt="0"/>
      <dgm:spPr/>
    </dgm:pt>
    <dgm:pt modelId="{91011337-A9D1-4A96-9082-92BE1E20951D}" type="pres">
      <dgm:prSet presAssocID="{A28092AF-36C4-4C28-BC6F-AAFB4066A902}" presName="arrowAndChildren" presStyleCnt="0"/>
      <dgm:spPr/>
    </dgm:pt>
    <dgm:pt modelId="{27500791-D531-4C4B-9DFA-42441A62E892}" type="pres">
      <dgm:prSet presAssocID="{A28092AF-36C4-4C28-BC6F-AAFB4066A90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4B39B841-2FDD-440F-BE47-EB118D0EE9D7}" type="pres">
      <dgm:prSet presAssocID="{A28092AF-36C4-4C28-BC6F-AAFB4066A902}" presName="arrow" presStyleLbl="node1" presStyleIdx="1" presStyleCnt="4"/>
      <dgm:spPr/>
      <dgm:t>
        <a:bodyPr/>
        <a:lstStyle/>
        <a:p>
          <a:endParaRPr lang="en-US"/>
        </a:p>
      </dgm:t>
    </dgm:pt>
    <dgm:pt modelId="{280B39F4-EABE-4FF8-8B06-6A3B7ADFFA17}" type="pres">
      <dgm:prSet presAssocID="{A28092AF-36C4-4C28-BC6F-AAFB4066A902}" presName="descendantArrow" presStyleCnt="0"/>
      <dgm:spPr/>
    </dgm:pt>
    <dgm:pt modelId="{88FB8150-60B8-445C-B425-582AC241EC2A}" type="pres">
      <dgm:prSet presAssocID="{925A15BE-10B2-478F-A1B3-B3270CAA73BD}" presName="childTextArrow" presStyleLbl="fg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06725-EFF4-4CFD-A10C-A4864A1B3854}" type="pres">
      <dgm:prSet presAssocID="{24A1047C-38F9-4114-BB9F-5EB87A48408A}" presName="childTextArrow" presStyleLbl="fg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E4155-1FF2-4EB3-B40A-D501123D2AE7}" type="pres">
      <dgm:prSet presAssocID="{B0BFAE41-1E6E-4440-B094-3134FE8F8DFB}" presName="childTextArrow" presStyleLbl="fg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38B79-4950-4504-975C-44B5F5CDAC1C}" type="pres">
      <dgm:prSet presAssocID="{D74749CC-A2B3-422E-86B3-D07D21E60809}" presName="sp" presStyleCnt="0"/>
      <dgm:spPr/>
    </dgm:pt>
    <dgm:pt modelId="{461C7EFC-7D33-47F4-ADFA-DE2D2801A1C5}" type="pres">
      <dgm:prSet presAssocID="{561CF034-80EE-49D3-B4F7-DD05F9D630EA}" presName="arrowAndChildren" presStyleCnt="0"/>
      <dgm:spPr/>
    </dgm:pt>
    <dgm:pt modelId="{7BAF5784-14B6-4513-9EBB-BF307B89DB16}" type="pres">
      <dgm:prSet presAssocID="{561CF034-80EE-49D3-B4F7-DD05F9D630EA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E13AE055-3FDF-4208-9BDA-BE762B870076}" type="pres">
      <dgm:prSet presAssocID="{561CF034-80EE-49D3-B4F7-DD05F9D630EA}" presName="arrow" presStyleLbl="node1" presStyleIdx="2" presStyleCnt="4" custScaleY="154348"/>
      <dgm:spPr/>
      <dgm:t>
        <a:bodyPr/>
        <a:lstStyle/>
        <a:p>
          <a:endParaRPr lang="en-US"/>
        </a:p>
      </dgm:t>
    </dgm:pt>
    <dgm:pt modelId="{7EC12A81-6237-4B6F-ADD3-3706690D6D04}" type="pres">
      <dgm:prSet presAssocID="{561CF034-80EE-49D3-B4F7-DD05F9D630EA}" presName="descendantArrow" presStyleCnt="0"/>
      <dgm:spPr/>
    </dgm:pt>
    <dgm:pt modelId="{181A3AE5-A595-4092-8ED8-AABA85FD772D}" type="pres">
      <dgm:prSet presAssocID="{80F92CBE-7685-4B97-AAB7-C11C3D52124F}" presName="childTextArrow" presStyleLbl="fgAccFollowNode1" presStyleIdx="8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D62EE-8F2E-4AE2-A0E4-5305C46CECCC}" type="pres">
      <dgm:prSet presAssocID="{9553CEC3-ADD6-467C-BF34-ABE04E129EEC}" presName="childTextArrow" presStyleLbl="fgAccFollowNode1" presStyleIdx="9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58029-9BAE-4E12-BD92-E01DE8ED05CC}" type="pres">
      <dgm:prSet presAssocID="{A4C31D15-A2A4-4548-B606-CBAD93D7D5B7}" presName="childTextArrow" presStyleLbl="fgAccFollowNode1" presStyleIdx="10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7CFB9-8CE0-428F-9A20-9C5E37A34326}" type="pres">
      <dgm:prSet presAssocID="{828E9016-0859-4800-AB11-0AAD4496842C}" presName="childTextArrow" presStyleLbl="fgAccFollowNode1" presStyleIdx="11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5DD5A-4DFD-41B5-8BB3-1C65F52366D8}" type="pres">
      <dgm:prSet presAssocID="{07AD20EF-0E23-448C-A86F-497BA2B8E89D}" presName="childTextArrow" presStyleLbl="fgAccFollowNode1" presStyleIdx="12" presStyleCnt="15" custScaleY="14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389E1-F73E-4B64-9A80-A48BA8C5EAC6}" type="pres">
      <dgm:prSet presAssocID="{936BA17E-08CC-43E4-B84A-815CC9666547}" presName="sp" presStyleCnt="0"/>
      <dgm:spPr/>
    </dgm:pt>
    <dgm:pt modelId="{870F2F96-2147-4125-AF9B-CEED9296EE8C}" type="pres">
      <dgm:prSet presAssocID="{5743CDD0-AB30-4E63-ADE6-30A4C32DD65C}" presName="arrowAndChildren" presStyleCnt="0"/>
      <dgm:spPr/>
    </dgm:pt>
    <dgm:pt modelId="{8B9A6CD1-5EE9-4536-8CAB-BB49B80F6867}" type="pres">
      <dgm:prSet presAssocID="{5743CDD0-AB30-4E63-ADE6-30A4C32DD65C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A369A6DF-B901-45D1-B8E6-7247C69693F5}" type="pres">
      <dgm:prSet presAssocID="{5743CDD0-AB30-4E63-ADE6-30A4C32DD65C}" presName="arrow" presStyleLbl="node1" presStyleIdx="3" presStyleCnt="4"/>
      <dgm:spPr/>
      <dgm:t>
        <a:bodyPr/>
        <a:lstStyle/>
        <a:p>
          <a:endParaRPr lang="en-US"/>
        </a:p>
      </dgm:t>
    </dgm:pt>
    <dgm:pt modelId="{32FDC79E-D012-4510-8ECA-1D5E0A64983D}" type="pres">
      <dgm:prSet presAssocID="{5743CDD0-AB30-4E63-ADE6-30A4C32DD65C}" presName="descendantArrow" presStyleCnt="0"/>
      <dgm:spPr/>
    </dgm:pt>
    <dgm:pt modelId="{B712D6E1-B5C1-4927-B375-92871A73E5F6}" type="pres">
      <dgm:prSet presAssocID="{E8EC7D95-9269-4EFB-A1BA-01F86C03066F}" presName="childTextArrow" presStyleLbl="fg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03CED-6BA7-428A-9D9A-9E01F0093D36}" type="pres">
      <dgm:prSet presAssocID="{E3856EA4-6D50-4C97-B72D-10DEA1279111}" presName="childTextArrow" presStyleLbl="fg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01A09-DD6D-472B-B547-740F3DFD8503}" srcId="{A28092AF-36C4-4C28-BC6F-AAFB4066A902}" destId="{24A1047C-38F9-4114-BB9F-5EB87A48408A}" srcOrd="1" destOrd="0" parTransId="{4BDA2517-46DD-48DE-8A1B-CB543AFB8783}" sibTransId="{2DEEFC25-C6D2-45E9-9CAB-6CE97789C9E7}"/>
    <dgm:cxn modelId="{9A2FC158-F27A-47E3-8AD3-F670ACA7E89E}" srcId="{96F77B3D-C6FC-471A-BCDA-4208A76EF959}" destId="{AECEE748-9D8A-488A-AC37-9EEF069842EA}" srcOrd="3" destOrd="0" parTransId="{554CEC9F-2D0F-499B-948C-5AD17C88631D}" sibTransId="{8DCE025F-EAC4-47F2-87C4-87B6D7869A4A}"/>
    <dgm:cxn modelId="{4E7313DB-2B75-44BA-8A05-A24EB14F3360}" srcId="{561CF034-80EE-49D3-B4F7-DD05F9D630EA}" destId="{A4C31D15-A2A4-4548-B606-CBAD93D7D5B7}" srcOrd="2" destOrd="0" parTransId="{34F5FE34-FEE0-4344-833E-ACAAA98D57DC}" sibTransId="{7B6C9BE7-5B75-441F-850E-B9A25D412517}"/>
    <dgm:cxn modelId="{DDD0674B-8EE1-4491-8636-C73F4D8F6829}" type="presOf" srcId="{9553CEC3-ADD6-467C-BF34-ABE04E129EEC}" destId="{3D3D62EE-8F2E-4AE2-A0E4-5305C46CECCC}" srcOrd="0" destOrd="0" presId="urn:microsoft.com/office/officeart/2005/8/layout/process4"/>
    <dgm:cxn modelId="{25996FD9-0998-4065-A849-086DE0F88467}" type="presOf" srcId="{A4C31D15-A2A4-4548-B606-CBAD93D7D5B7}" destId="{3F558029-9BAE-4E12-BD92-E01DE8ED05CC}" srcOrd="0" destOrd="0" presId="urn:microsoft.com/office/officeart/2005/8/layout/process4"/>
    <dgm:cxn modelId="{A755FB93-6A59-4337-AA66-D33DC93F1BCA}" srcId="{96F77B3D-C6FC-471A-BCDA-4208A76EF959}" destId="{1FA9F637-ECA0-4FAC-9E0A-5C8E2E59F5A7}" srcOrd="4" destOrd="0" parTransId="{270B4711-3A3C-479F-981C-78F814CC4FF3}" sibTransId="{3D081467-30D9-4E06-A66C-66FA8AB7B76B}"/>
    <dgm:cxn modelId="{A52D611A-674F-4FEF-A639-700183FC662D}" type="presOf" srcId="{96F77B3D-C6FC-471A-BCDA-4208A76EF959}" destId="{AE6FD54F-612E-4F9B-9999-81EBBCFE9F03}" srcOrd="1" destOrd="0" presId="urn:microsoft.com/office/officeart/2005/8/layout/process4"/>
    <dgm:cxn modelId="{0C73893C-23C9-4A27-8B43-9AA602B85032}" type="presOf" srcId="{80F92CBE-7685-4B97-AAB7-C11C3D52124F}" destId="{181A3AE5-A595-4092-8ED8-AABA85FD772D}" srcOrd="0" destOrd="0" presId="urn:microsoft.com/office/officeart/2005/8/layout/process4"/>
    <dgm:cxn modelId="{CB4B0247-82E9-49A4-B4CA-1F487CB6F3E4}" type="presOf" srcId="{E8EC7D95-9269-4EFB-A1BA-01F86C03066F}" destId="{B712D6E1-B5C1-4927-B375-92871A73E5F6}" srcOrd="0" destOrd="0" presId="urn:microsoft.com/office/officeart/2005/8/layout/process4"/>
    <dgm:cxn modelId="{CE65A2AC-8E88-47B4-974A-BB75495531CA}" srcId="{04DB78B9-7D20-4691-8D65-8DB0A833796E}" destId="{5743CDD0-AB30-4E63-ADE6-30A4C32DD65C}" srcOrd="0" destOrd="0" parTransId="{BCA46A5B-71E4-4F04-8667-07F41804BA12}" sibTransId="{936BA17E-08CC-43E4-B84A-815CC9666547}"/>
    <dgm:cxn modelId="{69446DE1-B037-4AFB-AA22-B283DA9B4701}" srcId="{96F77B3D-C6FC-471A-BCDA-4208A76EF959}" destId="{EEE47AF9-9FD7-45AF-A782-4B7A3D8C2D4D}" srcOrd="1" destOrd="0" parTransId="{C4833344-BA24-4494-9547-CF54124EB99A}" sibTransId="{3CB0F00B-9FE9-4951-B6C4-29545F229CDD}"/>
    <dgm:cxn modelId="{2D26454A-208F-4D93-8E96-BF38F4EFE695}" srcId="{561CF034-80EE-49D3-B4F7-DD05F9D630EA}" destId="{07AD20EF-0E23-448C-A86F-497BA2B8E89D}" srcOrd="4" destOrd="0" parTransId="{24E6273E-1441-432C-AFFA-38D7B8ED39B0}" sibTransId="{B38374EF-4954-4457-B54D-D9701CB1D4E8}"/>
    <dgm:cxn modelId="{CC4C0A84-3271-4A01-A3BB-B0B4136E2C4A}" type="presOf" srcId="{24A1047C-38F9-4114-BB9F-5EB87A48408A}" destId="{77D06725-EFF4-4CFD-A10C-A4864A1B3854}" srcOrd="0" destOrd="0" presId="urn:microsoft.com/office/officeart/2005/8/layout/process4"/>
    <dgm:cxn modelId="{CFC6ED0A-87F8-47A7-BC74-B82698E9A616}" srcId="{561CF034-80EE-49D3-B4F7-DD05F9D630EA}" destId="{828E9016-0859-4800-AB11-0AAD4496842C}" srcOrd="3" destOrd="0" parTransId="{0DEDC997-1935-45BA-A1DF-8A5F5B463DD0}" sibTransId="{F7243183-9B66-4E85-8197-290A4632FC55}"/>
    <dgm:cxn modelId="{1BA0A9B4-3E21-4F8C-95F1-9BCCBAD2CE43}" srcId="{04DB78B9-7D20-4691-8D65-8DB0A833796E}" destId="{561CF034-80EE-49D3-B4F7-DD05F9D630EA}" srcOrd="1" destOrd="0" parTransId="{9E648AB9-C1CA-4A23-95CA-577CBA633412}" sibTransId="{D74749CC-A2B3-422E-86B3-D07D21E60809}"/>
    <dgm:cxn modelId="{0D2B8645-E5DE-457D-9275-DC73F4D789DA}" type="presOf" srcId="{A28092AF-36C4-4C28-BC6F-AAFB4066A902}" destId="{27500791-D531-4C4B-9DFA-42441A62E892}" srcOrd="0" destOrd="0" presId="urn:microsoft.com/office/officeart/2005/8/layout/process4"/>
    <dgm:cxn modelId="{D28EDCD7-7C3A-4AD4-8FB3-38F6AC864C34}" type="presOf" srcId="{89BA602D-9CEA-449B-800B-DFA451E2A15A}" destId="{C04851D5-BEF9-4EAE-B3FE-9C13F50FC7FD}" srcOrd="0" destOrd="0" presId="urn:microsoft.com/office/officeart/2005/8/layout/process4"/>
    <dgm:cxn modelId="{7867A78A-6A8F-43BD-9E89-8DEB4B0CAC24}" type="presOf" srcId="{AECEE748-9D8A-488A-AC37-9EEF069842EA}" destId="{E70E51FA-C9AE-4F76-97EA-65CB5BE682B0}" srcOrd="0" destOrd="0" presId="urn:microsoft.com/office/officeart/2005/8/layout/process4"/>
    <dgm:cxn modelId="{189B2747-945B-44CA-B4B7-A1E1DBB9ED23}" type="presOf" srcId="{B0BFAE41-1E6E-4440-B094-3134FE8F8DFB}" destId="{52AE4155-1FF2-4EB3-B40A-D501123D2AE7}" srcOrd="0" destOrd="0" presId="urn:microsoft.com/office/officeart/2005/8/layout/process4"/>
    <dgm:cxn modelId="{A9764978-7F2E-4F24-832D-A8E9282FD968}" srcId="{561CF034-80EE-49D3-B4F7-DD05F9D630EA}" destId="{9553CEC3-ADD6-467C-BF34-ABE04E129EEC}" srcOrd="1" destOrd="0" parTransId="{93B9652B-D135-4471-BBFD-6554BFB5087C}" sibTransId="{815E343B-8348-4D22-985F-25DC250290D7}"/>
    <dgm:cxn modelId="{6F068092-A6DE-4480-B2FE-739CE99E332D}" srcId="{A28092AF-36C4-4C28-BC6F-AAFB4066A902}" destId="{925A15BE-10B2-478F-A1B3-B3270CAA73BD}" srcOrd="0" destOrd="0" parTransId="{250F0341-C674-4487-BD39-6F61F99BFCD8}" sibTransId="{E7D784AF-A709-4301-9CD6-6DF977793838}"/>
    <dgm:cxn modelId="{2CB75CE1-20D0-47D2-AD59-D2CBCBCCFF6F}" srcId="{5743CDD0-AB30-4E63-ADE6-30A4C32DD65C}" destId="{E3856EA4-6D50-4C97-B72D-10DEA1279111}" srcOrd="1" destOrd="0" parTransId="{9A78F27F-06CB-46CC-B754-B73B127E9837}" sibTransId="{FFC97825-D5CF-4A5B-9C87-AB7DBF25B3B0}"/>
    <dgm:cxn modelId="{63D0F980-0885-4AB3-BA8C-334BB9081D3D}" type="presOf" srcId="{925A15BE-10B2-478F-A1B3-B3270CAA73BD}" destId="{88FB8150-60B8-445C-B425-582AC241EC2A}" srcOrd="0" destOrd="0" presId="urn:microsoft.com/office/officeart/2005/8/layout/process4"/>
    <dgm:cxn modelId="{410B0981-B30E-43DC-BDD5-0293D10E7E81}" type="presOf" srcId="{A28092AF-36C4-4C28-BC6F-AAFB4066A902}" destId="{4B39B841-2FDD-440F-BE47-EB118D0EE9D7}" srcOrd="1" destOrd="0" presId="urn:microsoft.com/office/officeart/2005/8/layout/process4"/>
    <dgm:cxn modelId="{7D7E263F-D80C-4B8E-B9FE-0AF25502F61C}" srcId="{04DB78B9-7D20-4691-8D65-8DB0A833796E}" destId="{96F77B3D-C6FC-471A-BCDA-4208A76EF959}" srcOrd="3" destOrd="0" parTransId="{8EEE295A-6D33-4500-926B-5EA69DC562CE}" sibTransId="{FC84EC0B-591D-4282-8EB8-2D99E6B48503}"/>
    <dgm:cxn modelId="{BD070141-80EE-4EFF-88A0-629419BCAD40}" srcId="{96F77B3D-C6FC-471A-BCDA-4208A76EF959}" destId="{89BA602D-9CEA-449B-800B-DFA451E2A15A}" srcOrd="0" destOrd="0" parTransId="{98C17FF1-082E-4FAC-9FC4-48345476DDD8}" sibTransId="{476AB23E-9A29-4F80-B271-4511D3D1DCCC}"/>
    <dgm:cxn modelId="{BE64585A-DA6F-44F0-8CEE-24D08C776FB5}" type="presOf" srcId="{5743CDD0-AB30-4E63-ADE6-30A4C32DD65C}" destId="{A369A6DF-B901-45D1-B8E6-7247C69693F5}" srcOrd="1" destOrd="0" presId="urn:microsoft.com/office/officeart/2005/8/layout/process4"/>
    <dgm:cxn modelId="{D384B604-3EBD-4204-8D30-CFD4493952B0}" type="presOf" srcId="{E3856EA4-6D50-4C97-B72D-10DEA1279111}" destId="{27503CED-6BA7-428A-9D9A-9E01F0093D36}" srcOrd="0" destOrd="0" presId="urn:microsoft.com/office/officeart/2005/8/layout/process4"/>
    <dgm:cxn modelId="{FB354C33-B9C7-4FC9-8771-04458A297490}" type="presOf" srcId="{E0149E66-38E9-4742-AD03-000C60574F73}" destId="{973C8B91-CBA1-4414-9A75-3B80535120BB}" srcOrd="0" destOrd="0" presId="urn:microsoft.com/office/officeart/2005/8/layout/process4"/>
    <dgm:cxn modelId="{E5A9B65D-1717-4D00-9B17-A9CC028442C7}" type="presOf" srcId="{96F77B3D-C6FC-471A-BCDA-4208A76EF959}" destId="{99C00E70-2B1A-4C28-BB38-11F6EEF1EEF1}" srcOrd="0" destOrd="0" presId="urn:microsoft.com/office/officeart/2005/8/layout/process4"/>
    <dgm:cxn modelId="{CBD93075-6F7B-40E3-AA9E-8EF59218B860}" srcId="{5743CDD0-AB30-4E63-ADE6-30A4C32DD65C}" destId="{E8EC7D95-9269-4EFB-A1BA-01F86C03066F}" srcOrd="0" destOrd="0" parTransId="{26ED6BD7-108D-49F4-A226-74B2992FE4D0}" sibTransId="{574CEB99-7D1E-4314-B962-D42FAA5EEC40}"/>
    <dgm:cxn modelId="{C7DB278F-F901-4270-8551-A86C90463289}" type="presOf" srcId="{04DB78B9-7D20-4691-8D65-8DB0A833796E}" destId="{A5A2BC68-BB74-44B8-8F6D-30AC1DFE2955}" srcOrd="0" destOrd="0" presId="urn:microsoft.com/office/officeart/2005/8/layout/process4"/>
    <dgm:cxn modelId="{32B90FCA-BC5D-4E59-8E38-3F08F18951CE}" type="presOf" srcId="{5743CDD0-AB30-4E63-ADE6-30A4C32DD65C}" destId="{8B9A6CD1-5EE9-4536-8CAB-BB49B80F6867}" srcOrd="0" destOrd="0" presId="urn:microsoft.com/office/officeart/2005/8/layout/process4"/>
    <dgm:cxn modelId="{A70A04CF-A3CC-4FB1-A1FE-FF5C3A5EAA55}" srcId="{A28092AF-36C4-4C28-BC6F-AAFB4066A902}" destId="{B0BFAE41-1E6E-4440-B094-3134FE8F8DFB}" srcOrd="2" destOrd="0" parTransId="{2C80A6DB-70C3-4E61-8449-259890E250C8}" sibTransId="{D4461C5B-0CB4-4335-866E-1118AF1E7252}"/>
    <dgm:cxn modelId="{D9C816EC-A4F6-4BD6-BBA6-3EF7A941925E}" type="presOf" srcId="{561CF034-80EE-49D3-B4F7-DD05F9D630EA}" destId="{E13AE055-3FDF-4208-9BDA-BE762B870076}" srcOrd="1" destOrd="0" presId="urn:microsoft.com/office/officeart/2005/8/layout/process4"/>
    <dgm:cxn modelId="{F121E6B9-3C8E-47D9-B01F-FF3B5D3ED3F0}" type="presOf" srcId="{07AD20EF-0E23-448C-A86F-497BA2B8E89D}" destId="{A855DD5A-4DFD-41B5-8BB3-1C65F52366D8}" srcOrd="0" destOrd="0" presId="urn:microsoft.com/office/officeart/2005/8/layout/process4"/>
    <dgm:cxn modelId="{0508C586-14F6-40B2-93F3-1206C7A58AD4}" srcId="{04DB78B9-7D20-4691-8D65-8DB0A833796E}" destId="{A28092AF-36C4-4C28-BC6F-AAFB4066A902}" srcOrd="2" destOrd="0" parTransId="{F0901963-7AFF-42D9-8352-9E173F45C236}" sibTransId="{4C04D026-34BD-4975-B006-68F7FF7EC0C3}"/>
    <dgm:cxn modelId="{09A3261F-EF96-43B9-98B5-969A3502E867}" srcId="{96F77B3D-C6FC-471A-BCDA-4208A76EF959}" destId="{E0149E66-38E9-4742-AD03-000C60574F73}" srcOrd="2" destOrd="0" parTransId="{8748F87D-853B-4109-8557-66D0BE354D96}" sibTransId="{9B8269E4-ECA6-4375-9CDA-F2F45DDFC3A5}"/>
    <dgm:cxn modelId="{731C2D71-4DC0-41D4-9E5C-BCEA7EB401CD}" srcId="{561CF034-80EE-49D3-B4F7-DD05F9D630EA}" destId="{80F92CBE-7685-4B97-AAB7-C11C3D52124F}" srcOrd="0" destOrd="0" parTransId="{93064703-602A-4B94-90E8-7635B8E34D5E}" sibTransId="{07994705-ED5E-4377-A161-FC46177D7452}"/>
    <dgm:cxn modelId="{A4397C82-FC5D-4D98-81F9-FE93AD46F403}" type="presOf" srcId="{EEE47AF9-9FD7-45AF-A782-4B7A3D8C2D4D}" destId="{153716D6-CB19-4D41-9FAD-0B169083053B}" srcOrd="0" destOrd="0" presId="urn:microsoft.com/office/officeart/2005/8/layout/process4"/>
    <dgm:cxn modelId="{31220BCB-EE24-4091-A88B-F14E0571991C}" type="presOf" srcId="{561CF034-80EE-49D3-B4F7-DD05F9D630EA}" destId="{7BAF5784-14B6-4513-9EBB-BF307B89DB16}" srcOrd="0" destOrd="0" presId="urn:microsoft.com/office/officeart/2005/8/layout/process4"/>
    <dgm:cxn modelId="{84746239-2919-445E-8FD6-13A9612981AA}" type="presOf" srcId="{1FA9F637-ECA0-4FAC-9E0A-5C8E2E59F5A7}" destId="{526EFF05-B1AE-4C99-8EFF-B346C08177E7}" srcOrd="0" destOrd="0" presId="urn:microsoft.com/office/officeart/2005/8/layout/process4"/>
    <dgm:cxn modelId="{8E19C0D8-EE73-4832-8C47-359B5C400361}" type="presOf" srcId="{828E9016-0859-4800-AB11-0AAD4496842C}" destId="{54A7CFB9-8CE0-428F-9A20-9C5E37A34326}" srcOrd="0" destOrd="0" presId="urn:microsoft.com/office/officeart/2005/8/layout/process4"/>
    <dgm:cxn modelId="{A46C4499-BF3A-4A41-A872-E34501E332F8}" type="presParOf" srcId="{A5A2BC68-BB74-44B8-8F6D-30AC1DFE2955}" destId="{AACEBA0B-AE31-4CDA-B005-8D66DF530926}" srcOrd="0" destOrd="0" presId="urn:microsoft.com/office/officeart/2005/8/layout/process4"/>
    <dgm:cxn modelId="{FB8910AA-BB57-478D-8F8F-7E37AAE1C6B0}" type="presParOf" srcId="{AACEBA0B-AE31-4CDA-B005-8D66DF530926}" destId="{99C00E70-2B1A-4C28-BB38-11F6EEF1EEF1}" srcOrd="0" destOrd="0" presId="urn:microsoft.com/office/officeart/2005/8/layout/process4"/>
    <dgm:cxn modelId="{B74BDEA5-14F4-479E-AC56-95225363BF22}" type="presParOf" srcId="{AACEBA0B-AE31-4CDA-B005-8D66DF530926}" destId="{AE6FD54F-612E-4F9B-9999-81EBBCFE9F03}" srcOrd="1" destOrd="0" presId="urn:microsoft.com/office/officeart/2005/8/layout/process4"/>
    <dgm:cxn modelId="{CE1114A3-5597-4688-86AC-B61D4ABA8367}" type="presParOf" srcId="{AACEBA0B-AE31-4CDA-B005-8D66DF530926}" destId="{DF28037B-2C6C-4DEB-AB65-2B26168ED07A}" srcOrd="2" destOrd="0" presId="urn:microsoft.com/office/officeart/2005/8/layout/process4"/>
    <dgm:cxn modelId="{BE0D9B32-8D63-42CA-8333-D01202B65B65}" type="presParOf" srcId="{DF28037B-2C6C-4DEB-AB65-2B26168ED07A}" destId="{C04851D5-BEF9-4EAE-B3FE-9C13F50FC7FD}" srcOrd="0" destOrd="0" presId="urn:microsoft.com/office/officeart/2005/8/layout/process4"/>
    <dgm:cxn modelId="{35E71BB6-9065-4FE4-BBDD-6E4359EE23F1}" type="presParOf" srcId="{DF28037B-2C6C-4DEB-AB65-2B26168ED07A}" destId="{153716D6-CB19-4D41-9FAD-0B169083053B}" srcOrd="1" destOrd="0" presId="urn:microsoft.com/office/officeart/2005/8/layout/process4"/>
    <dgm:cxn modelId="{00FF347C-8E07-40C4-A045-AB29B0A2B193}" type="presParOf" srcId="{DF28037B-2C6C-4DEB-AB65-2B26168ED07A}" destId="{973C8B91-CBA1-4414-9A75-3B80535120BB}" srcOrd="2" destOrd="0" presId="urn:microsoft.com/office/officeart/2005/8/layout/process4"/>
    <dgm:cxn modelId="{77BE049B-42E6-43AF-9FAA-C440C8E70412}" type="presParOf" srcId="{DF28037B-2C6C-4DEB-AB65-2B26168ED07A}" destId="{E70E51FA-C9AE-4F76-97EA-65CB5BE682B0}" srcOrd="3" destOrd="0" presId="urn:microsoft.com/office/officeart/2005/8/layout/process4"/>
    <dgm:cxn modelId="{BA5476F8-2728-4FAB-BE96-77F6B8AA1D2E}" type="presParOf" srcId="{DF28037B-2C6C-4DEB-AB65-2B26168ED07A}" destId="{526EFF05-B1AE-4C99-8EFF-B346C08177E7}" srcOrd="4" destOrd="0" presId="urn:microsoft.com/office/officeart/2005/8/layout/process4"/>
    <dgm:cxn modelId="{319A1DEA-F185-43EC-8157-96CF3BD7C505}" type="presParOf" srcId="{A5A2BC68-BB74-44B8-8F6D-30AC1DFE2955}" destId="{6A31618D-7E9E-4D5B-AE91-2041263F1331}" srcOrd="1" destOrd="0" presId="urn:microsoft.com/office/officeart/2005/8/layout/process4"/>
    <dgm:cxn modelId="{EE4D0886-443F-4B48-9DB1-6CD8FEED835D}" type="presParOf" srcId="{A5A2BC68-BB74-44B8-8F6D-30AC1DFE2955}" destId="{91011337-A9D1-4A96-9082-92BE1E20951D}" srcOrd="2" destOrd="0" presId="urn:microsoft.com/office/officeart/2005/8/layout/process4"/>
    <dgm:cxn modelId="{5039F5A8-D093-4D27-8E60-946026EF8529}" type="presParOf" srcId="{91011337-A9D1-4A96-9082-92BE1E20951D}" destId="{27500791-D531-4C4B-9DFA-42441A62E892}" srcOrd="0" destOrd="0" presId="urn:microsoft.com/office/officeart/2005/8/layout/process4"/>
    <dgm:cxn modelId="{86E01BBB-5514-43C2-8490-DDE0E7DE17F9}" type="presParOf" srcId="{91011337-A9D1-4A96-9082-92BE1E20951D}" destId="{4B39B841-2FDD-440F-BE47-EB118D0EE9D7}" srcOrd="1" destOrd="0" presId="urn:microsoft.com/office/officeart/2005/8/layout/process4"/>
    <dgm:cxn modelId="{3209E6F4-53B7-43EA-AEC6-7588D92AA8D1}" type="presParOf" srcId="{91011337-A9D1-4A96-9082-92BE1E20951D}" destId="{280B39F4-EABE-4FF8-8B06-6A3B7ADFFA17}" srcOrd="2" destOrd="0" presId="urn:microsoft.com/office/officeart/2005/8/layout/process4"/>
    <dgm:cxn modelId="{5F4A0B3F-9D1A-4E9F-8D8E-CE6D0F8D9AEE}" type="presParOf" srcId="{280B39F4-EABE-4FF8-8B06-6A3B7ADFFA17}" destId="{88FB8150-60B8-445C-B425-582AC241EC2A}" srcOrd="0" destOrd="0" presId="urn:microsoft.com/office/officeart/2005/8/layout/process4"/>
    <dgm:cxn modelId="{0C6A14C8-78EF-4109-800A-73D65269491A}" type="presParOf" srcId="{280B39F4-EABE-4FF8-8B06-6A3B7ADFFA17}" destId="{77D06725-EFF4-4CFD-A10C-A4864A1B3854}" srcOrd="1" destOrd="0" presId="urn:microsoft.com/office/officeart/2005/8/layout/process4"/>
    <dgm:cxn modelId="{E1A5CBB3-3D1E-499B-BA78-BF36CE655C59}" type="presParOf" srcId="{280B39F4-EABE-4FF8-8B06-6A3B7ADFFA17}" destId="{52AE4155-1FF2-4EB3-B40A-D501123D2AE7}" srcOrd="2" destOrd="0" presId="urn:microsoft.com/office/officeart/2005/8/layout/process4"/>
    <dgm:cxn modelId="{B89485F2-728B-4DBD-91C3-6FDC72285233}" type="presParOf" srcId="{A5A2BC68-BB74-44B8-8F6D-30AC1DFE2955}" destId="{2B138B79-4950-4504-975C-44B5F5CDAC1C}" srcOrd="3" destOrd="0" presId="urn:microsoft.com/office/officeart/2005/8/layout/process4"/>
    <dgm:cxn modelId="{5EE5EBA7-E1A7-4029-9C40-4C90AF97E270}" type="presParOf" srcId="{A5A2BC68-BB74-44B8-8F6D-30AC1DFE2955}" destId="{461C7EFC-7D33-47F4-ADFA-DE2D2801A1C5}" srcOrd="4" destOrd="0" presId="urn:microsoft.com/office/officeart/2005/8/layout/process4"/>
    <dgm:cxn modelId="{3B2ED08A-3681-42D3-A698-36B082721966}" type="presParOf" srcId="{461C7EFC-7D33-47F4-ADFA-DE2D2801A1C5}" destId="{7BAF5784-14B6-4513-9EBB-BF307B89DB16}" srcOrd="0" destOrd="0" presId="urn:microsoft.com/office/officeart/2005/8/layout/process4"/>
    <dgm:cxn modelId="{A2F4B52C-069C-4CE2-9D5C-F2B8B679AC2D}" type="presParOf" srcId="{461C7EFC-7D33-47F4-ADFA-DE2D2801A1C5}" destId="{E13AE055-3FDF-4208-9BDA-BE762B870076}" srcOrd="1" destOrd="0" presId="urn:microsoft.com/office/officeart/2005/8/layout/process4"/>
    <dgm:cxn modelId="{DDC6F2B1-A1E0-4C4F-B5C7-AB10983DB926}" type="presParOf" srcId="{461C7EFC-7D33-47F4-ADFA-DE2D2801A1C5}" destId="{7EC12A81-6237-4B6F-ADD3-3706690D6D04}" srcOrd="2" destOrd="0" presId="urn:microsoft.com/office/officeart/2005/8/layout/process4"/>
    <dgm:cxn modelId="{14EB7207-EF65-4D58-B964-E77E502A6BDC}" type="presParOf" srcId="{7EC12A81-6237-4B6F-ADD3-3706690D6D04}" destId="{181A3AE5-A595-4092-8ED8-AABA85FD772D}" srcOrd="0" destOrd="0" presId="urn:microsoft.com/office/officeart/2005/8/layout/process4"/>
    <dgm:cxn modelId="{C051A895-1CF6-45FD-A455-3FFB0448232A}" type="presParOf" srcId="{7EC12A81-6237-4B6F-ADD3-3706690D6D04}" destId="{3D3D62EE-8F2E-4AE2-A0E4-5305C46CECCC}" srcOrd="1" destOrd="0" presId="urn:microsoft.com/office/officeart/2005/8/layout/process4"/>
    <dgm:cxn modelId="{7D133BC2-29DE-4ACD-BF0F-C22B7C05CE86}" type="presParOf" srcId="{7EC12A81-6237-4B6F-ADD3-3706690D6D04}" destId="{3F558029-9BAE-4E12-BD92-E01DE8ED05CC}" srcOrd="2" destOrd="0" presId="urn:microsoft.com/office/officeart/2005/8/layout/process4"/>
    <dgm:cxn modelId="{525F2C85-B52C-476F-8F42-C57742EA67BA}" type="presParOf" srcId="{7EC12A81-6237-4B6F-ADD3-3706690D6D04}" destId="{54A7CFB9-8CE0-428F-9A20-9C5E37A34326}" srcOrd="3" destOrd="0" presId="urn:microsoft.com/office/officeart/2005/8/layout/process4"/>
    <dgm:cxn modelId="{43355A85-F626-4E89-839E-F4940A2219C3}" type="presParOf" srcId="{7EC12A81-6237-4B6F-ADD3-3706690D6D04}" destId="{A855DD5A-4DFD-41B5-8BB3-1C65F52366D8}" srcOrd="4" destOrd="0" presId="urn:microsoft.com/office/officeart/2005/8/layout/process4"/>
    <dgm:cxn modelId="{792C6985-04C9-4E51-B934-E58B7842F7C9}" type="presParOf" srcId="{A5A2BC68-BB74-44B8-8F6D-30AC1DFE2955}" destId="{12B389E1-F73E-4B64-9A80-A48BA8C5EAC6}" srcOrd="5" destOrd="0" presId="urn:microsoft.com/office/officeart/2005/8/layout/process4"/>
    <dgm:cxn modelId="{6E42A074-B0F7-4E81-9541-4274B617325F}" type="presParOf" srcId="{A5A2BC68-BB74-44B8-8F6D-30AC1DFE2955}" destId="{870F2F96-2147-4125-AF9B-CEED9296EE8C}" srcOrd="6" destOrd="0" presId="urn:microsoft.com/office/officeart/2005/8/layout/process4"/>
    <dgm:cxn modelId="{EA0CDE81-D219-465F-9BCF-9E073D6479B8}" type="presParOf" srcId="{870F2F96-2147-4125-AF9B-CEED9296EE8C}" destId="{8B9A6CD1-5EE9-4536-8CAB-BB49B80F6867}" srcOrd="0" destOrd="0" presId="urn:microsoft.com/office/officeart/2005/8/layout/process4"/>
    <dgm:cxn modelId="{2796562B-68BE-45C6-A9D3-6229A22C85B2}" type="presParOf" srcId="{870F2F96-2147-4125-AF9B-CEED9296EE8C}" destId="{A369A6DF-B901-45D1-B8E6-7247C69693F5}" srcOrd="1" destOrd="0" presId="urn:microsoft.com/office/officeart/2005/8/layout/process4"/>
    <dgm:cxn modelId="{B8D3BB2A-F73E-4C26-B491-6E5226AE6D95}" type="presParOf" srcId="{870F2F96-2147-4125-AF9B-CEED9296EE8C}" destId="{32FDC79E-D012-4510-8ECA-1D5E0A64983D}" srcOrd="2" destOrd="0" presId="urn:microsoft.com/office/officeart/2005/8/layout/process4"/>
    <dgm:cxn modelId="{534EB25D-350C-4F2C-8265-1D728A89F6CE}" type="presParOf" srcId="{32FDC79E-D012-4510-8ECA-1D5E0A64983D}" destId="{B712D6E1-B5C1-4927-B375-92871A73E5F6}" srcOrd="0" destOrd="0" presId="urn:microsoft.com/office/officeart/2005/8/layout/process4"/>
    <dgm:cxn modelId="{BA38815C-8B05-4763-A37D-493AB45BCA0C}" type="presParOf" srcId="{32FDC79E-D012-4510-8ECA-1D5E0A64983D}" destId="{27503CED-6BA7-428A-9D9A-9E01F0093D36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0E1F4A1-35CF-46F0-8E4A-A48326BE4248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F0E25-C1F6-4855-839D-523ED66419E8}">
      <dsp:nvSpPr>
        <dsp:cNvPr id="0" name=""/>
        <dsp:cNvSpPr/>
      </dsp:nvSpPr>
      <dsp:spPr>
        <a:xfrm>
          <a:off x="6548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kern="1200" dirty="0" smtClean="0">
              <a:solidFill>
                <a:schemeClr val="tx1"/>
              </a:solidFill>
            </a:rPr>
            <a:t>User Interface and Image Capture</a:t>
          </a:r>
          <a:endParaRPr lang="en-US" sz="2300" b="0" kern="1200" dirty="0">
            <a:solidFill>
              <a:schemeClr val="tx1"/>
            </a:solidFill>
          </a:endParaRPr>
        </a:p>
      </dsp:txBody>
      <dsp:txXfrm>
        <a:off x="6548" y="1219199"/>
        <a:ext cx="1962150" cy="1625600"/>
      </dsp:txXfrm>
    </dsp:sp>
    <dsp:sp modelId="{D7F7C878-E5A2-4500-9176-896BF9444C89}">
      <dsp:nvSpPr>
        <dsp:cNvPr id="0" name=""/>
        <dsp:cNvSpPr/>
      </dsp:nvSpPr>
      <dsp:spPr>
        <a:xfrm>
          <a:off x="2066925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Optical Character Recognition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066925" y="1219199"/>
        <a:ext cx="1962150" cy="1625600"/>
      </dsp:txXfrm>
    </dsp:sp>
    <dsp:sp modelId="{23D24DF0-22DB-4C94-A4BA-C07AAB78F90D}">
      <dsp:nvSpPr>
        <dsp:cNvPr id="0" name=""/>
        <dsp:cNvSpPr/>
      </dsp:nvSpPr>
      <dsp:spPr>
        <a:xfrm>
          <a:off x="4127301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tx1"/>
              </a:solidFill>
            </a:rPr>
            <a:t>Displaying of Results and Translation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4127301" y="1219199"/>
        <a:ext cx="1962150" cy="16256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0E1F4A1-35CF-46F0-8E4A-A48326BE4248}">
      <dsp:nvSpPr>
        <dsp:cNvPr id="0" name=""/>
        <dsp:cNvSpPr/>
      </dsp:nvSpPr>
      <dsp:spPr>
        <a:xfrm>
          <a:off x="381004" y="119137"/>
          <a:ext cx="4724391" cy="2166869"/>
        </a:xfrm>
        <a:prstGeom prst="rightArrow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F0E25-C1F6-4855-839D-523ED66419E8}">
      <dsp:nvSpPr>
        <dsp:cNvPr id="0" name=""/>
        <dsp:cNvSpPr/>
      </dsp:nvSpPr>
      <dsp:spPr>
        <a:xfrm>
          <a:off x="185916" y="708659"/>
          <a:ext cx="1645920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kern="1200" dirty="0" smtClean="0">
              <a:solidFill>
                <a:schemeClr val="tx1"/>
              </a:solidFill>
            </a:rPr>
            <a:t>User Interface and Image Capture</a:t>
          </a:r>
          <a:endParaRPr lang="en-US" sz="1700" b="0" kern="1200" dirty="0">
            <a:solidFill>
              <a:schemeClr val="tx1"/>
            </a:solidFill>
          </a:endParaRPr>
        </a:p>
      </dsp:txBody>
      <dsp:txXfrm>
        <a:off x="185916" y="708659"/>
        <a:ext cx="1645920" cy="944880"/>
      </dsp:txXfrm>
    </dsp:sp>
    <dsp:sp modelId="{D7F7C878-E5A2-4500-9176-896BF9444C89}">
      <dsp:nvSpPr>
        <dsp:cNvPr id="0" name=""/>
        <dsp:cNvSpPr/>
      </dsp:nvSpPr>
      <dsp:spPr>
        <a:xfrm>
          <a:off x="1920240" y="708659"/>
          <a:ext cx="1645920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1920240" y="708659"/>
        <a:ext cx="1645920" cy="944880"/>
      </dsp:txXfrm>
    </dsp:sp>
    <dsp:sp modelId="{23D24DF0-22DB-4C94-A4BA-C07AAB78F90D}">
      <dsp:nvSpPr>
        <dsp:cNvPr id="0" name=""/>
        <dsp:cNvSpPr/>
      </dsp:nvSpPr>
      <dsp:spPr>
        <a:xfrm>
          <a:off x="3654563" y="708659"/>
          <a:ext cx="1645920" cy="944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tx1"/>
              </a:solidFill>
            </a:rPr>
            <a:t>Displaying of Results and Translation</a:t>
          </a:r>
          <a:endParaRPr lang="en-US" sz="1700" kern="1200" dirty="0">
            <a:solidFill>
              <a:schemeClr val="tx1"/>
            </a:solidFill>
          </a:endParaRPr>
        </a:p>
      </dsp:txBody>
      <dsp:txXfrm>
        <a:off x="3654563" y="708659"/>
        <a:ext cx="1645920" cy="94488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6FD54F-612E-4F9B-9999-81EBBCFE9F03}">
      <dsp:nvSpPr>
        <dsp:cNvPr id="0" name=""/>
        <dsp:cNvSpPr/>
      </dsp:nvSpPr>
      <dsp:spPr>
        <a:xfrm>
          <a:off x="0" y="5013978"/>
          <a:ext cx="8534400" cy="927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Classification</a:t>
          </a:r>
          <a:endParaRPr lang="en-US" sz="1700" kern="1200" dirty="0"/>
        </a:p>
      </dsp:txBody>
      <dsp:txXfrm>
        <a:off x="0" y="5013978"/>
        <a:ext cx="8534400" cy="500707"/>
      </dsp:txXfrm>
    </dsp:sp>
    <dsp:sp modelId="{C04851D5-BEF9-4EAE-B3FE-9C13F50FC7FD}">
      <dsp:nvSpPr>
        <dsp:cNvPr id="0" name=""/>
        <dsp:cNvSpPr/>
      </dsp:nvSpPr>
      <dsp:spPr>
        <a:xfrm>
          <a:off x="104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1041" y="5496141"/>
        <a:ext cx="1706463" cy="426528"/>
      </dsp:txXfrm>
    </dsp:sp>
    <dsp:sp modelId="{153716D6-CB19-4D41-9FAD-0B169083053B}">
      <dsp:nvSpPr>
        <dsp:cNvPr id="0" name=""/>
        <dsp:cNvSpPr/>
      </dsp:nvSpPr>
      <dsp:spPr>
        <a:xfrm>
          <a:off x="1707505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Nearest </a:t>
          </a:r>
          <a:r>
            <a:rPr lang="en-US" sz="1500" b="1" kern="1200" dirty="0" smtClean="0"/>
            <a:t>Neighbor</a:t>
          </a:r>
        </a:p>
      </dsp:txBody>
      <dsp:txXfrm>
        <a:off x="1707505" y="5496141"/>
        <a:ext cx="1706463" cy="426528"/>
      </dsp:txXfrm>
    </dsp:sp>
    <dsp:sp modelId="{973C8B91-CBA1-4414-9A75-3B80535120BB}">
      <dsp:nvSpPr>
        <dsp:cNvPr id="0" name=""/>
        <dsp:cNvSpPr/>
      </dsp:nvSpPr>
      <dsp:spPr>
        <a:xfrm>
          <a:off x="3413968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Naive </a:t>
          </a:r>
          <a:r>
            <a:rPr lang="en-US" sz="1500" b="1" kern="1200" dirty="0" err="1" smtClean="0"/>
            <a:t>Bayes</a:t>
          </a:r>
          <a:r>
            <a:rPr lang="en-US" sz="1500" b="1" kern="1200" dirty="0" smtClean="0"/>
            <a:t>, </a:t>
          </a:r>
          <a:r>
            <a:rPr lang="en-US" sz="1500" b="1" kern="1200" dirty="0" err="1" smtClean="0"/>
            <a:t>Bayes</a:t>
          </a:r>
          <a:endParaRPr lang="en-US" sz="1500" b="1" kern="1200" dirty="0" smtClean="0"/>
        </a:p>
      </dsp:txBody>
      <dsp:txXfrm>
        <a:off x="3413968" y="5496141"/>
        <a:ext cx="1706463" cy="426528"/>
      </dsp:txXfrm>
    </dsp:sp>
    <dsp:sp modelId="{E70E51FA-C9AE-4F76-97EA-65CB5BE682B0}">
      <dsp:nvSpPr>
        <dsp:cNvPr id="0" name=""/>
        <dsp:cNvSpPr/>
      </dsp:nvSpPr>
      <dsp:spPr>
        <a:xfrm>
          <a:off x="512043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SVM </a:t>
          </a:r>
        </a:p>
      </dsp:txBody>
      <dsp:txXfrm>
        <a:off x="5120431" y="5496141"/>
        <a:ext cx="1706463" cy="426528"/>
      </dsp:txXfrm>
    </dsp:sp>
    <dsp:sp modelId="{526EFF05-B1AE-4C99-8EFF-B346C08177E7}">
      <dsp:nvSpPr>
        <dsp:cNvPr id="0" name=""/>
        <dsp:cNvSpPr/>
      </dsp:nvSpPr>
      <dsp:spPr>
        <a:xfrm>
          <a:off x="6826894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</a:p>
      </dsp:txBody>
      <dsp:txXfrm>
        <a:off x="6826894" y="5496141"/>
        <a:ext cx="1706463" cy="426528"/>
      </dsp:txXfrm>
    </dsp:sp>
    <dsp:sp modelId="{4B39B841-2FDD-440F-BE47-EB118D0EE9D7}">
      <dsp:nvSpPr>
        <dsp:cNvPr id="0" name=""/>
        <dsp:cNvSpPr/>
      </dsp:nvSpPr>
      <dsp:spPr>
        <a:xfrm rot="10800000">
          <a:off x="0" y="3601797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Dimension Reduction</a:t>
          </a:r>
          <a:endParaRPr lang="en-US" sz="1700" kern="1200" dirty="0"/>
        </a:p>
      </dsp:txBody>
      <dsp:txXfrm>
        <a:off x="0" y="3601797"/>
        <a:ext cx="8534400" cy="500557"/>
      </dsp:txXfrm>
    </dsp:sp>
    <dsp:sp modelId="{88FB8150-60B8-445C-B425-582AC241EC2A}">
      <dsp:nvSpPr>
        <dsp:cNvPr id="0" name=""/>
        <dsp:cNvSpPr/>
      </dsp:nvSpPr>
      <dsp:spPr>
        <a:xfrm>
          <a:off x="4167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PCA</a:t>
          </a:r>
          <a:endParaRPr lang="en-US" sz="1500" b="1" kern="1200" dirty="0"/>
        </a:p>
      </dsp:txBody>
      <dsp:txXfrm>
        <a:off x="4167" y="4102355"/>
        <a:ext cx="2842021" cy="426400"/>
      </dsp:txXfrm>
    </dsp:sp>
    <dsp:sp modelId="{77D06725-EFF4-4CFD-A10C-A4864A1B3854}">
      <dsp:nvSpPr>
        <dsp:cNvPr id="0" name=""/>
        <dsp:cNvSpPr/>
      </dsp:nvSpPr>
      <dsp:spPr>
        <a:xfrm>
          <a:off x="2846189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2846189" y="4102355"/>
        <a:ext cx="2842021" cy="426400"/>
      </dsp:txXfrm>
    </dsp:sp>
    <dsp:sp modelId="{52AE4155-1FF2-4EB3-B40A-D501123D2AE7}">
      <dsp:nvSpPr>
        <dsp:cNvPr id="0" name=""/>
        <dsp:cNvSpPr/>
      </dsp:nvSpPr>
      <dsp:spPr>
        <a:xfrm>
          <a:off x="5688210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Deep </a:t>
          </a:r>
          <a:r>
            <a:rPr lang="en-US" sz="1500" b="1" kern="1200" dirty="0" err="1" smtClean="0"/>
            <a:t>Autoencoder</a:t>
          </a:r>
          <a:endParaRPr lang="en-US" sz="1500" b="1" kern="1200" dirty="0"/>
        </a:p>
      </dsp:txBody>
      <dsp:txXfrm>
        <a:off x="5688210" y="4102355"/>
        <a:ext cx="2842021" cy="426400"/>
      </dsp:txXfrm>
    </dsp:sp>
    <dsp:sp modelId="{E13AE055-3FDF-4208-9BDA-BE762B870076}">
      <dsp:nvSpPr>
        <dsp:cNvPr id="0" name=""/>
        <dsp:cNvSpPr/>
      </dsp:nvSpPr>
      <dsp:spPr>
        <a:xfrm rot="10800000">
          <a:off x="0" y="1414565"/>
          <a:ext cx="8534400" cy="22011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 Selection / Extraction</a:t>
          </a:r>
          <a:endParaRPr lang="en-US" sz="1700" kern="1200" dirty="0"/>
        </a:p>
      </dsp:txBody>
      <dsp:txXfrm>
        <a:off x="0" y="1414565"/>
        <a:ext cx="8534400" cy="772600"/>
      </dsp:txXfrm>
    </dsp:sp>
    <dsp:sp modelId="{181A3AE5-A595-4092-8ED8-AABA85FD772D}">
      <dsp:nvSpPr>
        <dsp:cNvPr id="0" name=""/>
        <dsp:cNvSpPr/>
      </dsp:nvSpPr>
      <dsp:spPr>
        <a:xfrm>
          <a:off x="104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Vertical &amp; Horizontal Projections</a:t>
          </a:r>
          <a:endParaRPr lang="en-US" sz="1500" b="1" kern="1200" dirty="0"/>
        </a:p>
      </dsp:txBody>
      <dsp:txXfrm>
        <a:off x="1041" y="2209799"/>
        <a:ext cx="1706463" cy="612098"/>
      </dsp:txXfrm>
    </dsp:sp>
    <dsp:sp modelId="{3D3D62EE-8F2E-4AE2-A0E4-5305C46CECCC}">
      <dsp:nvSpPr>
        <dsp:cNvPr id="0" name=""/>
        <dsp:cNvSpPr/>
      </dsp:nvSpPr>
      <dsp:spPr>
        <a:xfrm>
          <a:off x="1707505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Zoning</a:t>
          </a:r>
          <a:endParaRPr lang="en-US" sz="1500" b="1" kern="1200" dirty="0"/>
        </a:p>
      </dsp:txBody>
      <dsp:txXfrm>
        <a:off x="1707505" y="2209799"/>
        <a:ext cx="1706463" cy="612098"/>
      </dsp:txXfrm>
    </dsp:sp>
    <dsp:sp modelId="{3F558029-9BAE-4E12-BD92-E01DE8ED05CC}">
      <dsp:nvSpPr>
        <dsp:cNvPr id="0" name=""/>
        <dsp:cNvSpPr/>
      </dsp:nvSpPr>
      <dsp:spPr>
        <a:xfrm>
          <a:off x="3413968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Elliptical Fourier Descriptors</a:t>
          </a:r>
          <a:endParaRPr lang="en-US" sz="1500" b="1" kern="1200" dirty="0"/>
        </a:p>
      </dsp:txBody>
      <dsp:txXfrm>
        <a:off x="3413968" y="2209799"/>
        <a:ext cx="1706463" cy="612098"/>
      </dsp:txXfrm>
    </dsp:sp>
    <dsp:sp modelId="{54A7CFB9-8CE0-428F-9A20-9C5E37A34326}">
      <dsp:nvSpPr>
        <dsp:cNvPr id="0" name=""/>
        <dsp:cNvSpPr/>
      </dsp:nvSpPr>
      <dsp:spPr>
        <a:xfrm>
          <a:off x="512043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Filters (Gabor, </a:t>
          </a:r>
          <a:r>
            <a:rPr lang="en-US" sz="1500" b="1" kern="1200" dirty="0" err="1" smtClean="0"/>
            <a:t>Laplacian</a:t>
          </a:r>
          <a:r>
            <a:rPr lang="en-US" sz="1500" b="1" kern="1200" dirty="0" smtClean="0"/>
            <a:t>)</a:t>
          </a:r>
          <a:endParaRPr lang="en-US" sz="1500" b="1" kern="1200" dirty="0"/>
        </a:p>
      </dsp:txBody>
      <dsp:txXfrm>
        <a:off x="5120431" y="2209799"/>
        <a:ext cx="1706463" cy="612098"/>
      </dsp:txXfrm>
    </dsp:sp>
    <dsp:sp modelId="{A855DD5A-4DFD-41B5-8BB3-1C65F52366D8}">
      <dsp:nvSpPr>
        <dsp:cNvPr id="0" name=""/>
        <dsp:cNvSpPr/>
      </dsp:nvSpPr>
      <dsp:spPr>
        <a:xfrm>
          <a:off x="6826894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  <a:endParaRPr lang="en-US" sz="1500" b="1" kern="1200" dirty="0"/>
        </a:p>
      </dsp:txBody>
      <dsp:txXfrm>
        <a:off x="6826894" y="2209799"/>
        <a:ext cx="1706463" cy="612098"/>
      </dsp:txXfrm>
    </dsp:sp>
    <dsp:sp modelId="{A369A6DF-B901-45D1-B8E6-7247C69693F5}">
      <dsp:nvSpPr>
        <dsp:cNvPr id="0" name=""/>
        <dsp:cNvSpPr/>
      </dsp:nvSpPr>
      <dsp:spPr>
        <a:xfrm rot="10800000">
          <a:off x="0" y="2384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Pre-Processing / Segmentation</a:t>
          </a:r>
          <a:endParaRPr lang="en-US" sz="1700" kern="1200" dirty="0"/>
        </a:p>
      </dsp:txBody>
      <dsp:txXfrm>
        <a:off x="0" y="2384"/>
        <a:ext cx="8534400" cy="500557"/>
      </dsp:txXfrm>
    </dsp:sp>
    <dsp:sp modelId="{B712D6E1-B5C1-4927-B375-92871A73E5F6}">
      <dsp:nvSpPr>
        <dsp:cNvPr id="0" name=""/>
        <dsp:cNvSpPr/>
      </dsp:nvSpPr>
      <dsp:spPr>
        <a:xfrm>
          <a:off x="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Connected-Component based methods</a:t>
          </a:r>
          <a:endParaRPr lang="en-US" sz="1800" b="1" kern="1200" dirty="0"/>
        </a:p>
      </dsp:txBody>
      <dsp:txXfrm>
        <a:off x="0" y="502942"/>
        <a:ext cx="4267199" cy="426400"/>
      </dsp:txXfrm>
    </dsp:sp>
    <dsp:sp modelId="{27503CED-6BA7-428A-9D9A-9E01F0093D36}">
      <dsp:nvSpPr>
        <dsp:cNvPr id="0" name=""/>
        <dsp:cNvSpPr/>
      </dsp:nvSpPr>
      <dsp:spPr>
        <a:xfrm>
          <a:off x="426720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Morphological Approach </a:t>
          </a:r>
          <a:endParaRPr lang="en-US" sz="1800" b="1" kern="1200" dirty="0"/>
        </a:p>
      </dsp:txBody>
      <dsp:txXfrm>
        <a:off x="4267200" y="502942"/>
        <a:ext cx="4267199" cy="4264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6FD54F-612E-4F9B-9999-81EBBCFE9F03}">
      <dsp:nvSpPr>
        <dsp:cNvPr id="0" name=""/>
        <dsp:cNvSpPr/>
      </dsp:nvSpPr>
      <dsp:spPr>
        <a:xfrm>
          <a:off x="0" y="5013978"/>
          <a:ext cx="8534400" cy="927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Classification</a:t>
          </a:r>
          <a:endParaRPr lang="en-US" sz="1700" kern="1200" dirty="0"/>
        </a:p>
      </dsp:txBody>
      <dsp:txXfrm>
        <a:off x="0" y="5013978"/>
        <a:ext cx="8534400" cy="500707"/>
      </dsp:txXfrm>
    </dsp:sp>
    <dsp:sp modelId="{C04851D5-BEF9-4EAE-B3FE-9C13F50FC7FD}">
      <dsp:nvSpPr>
        <dsp:cNvPr id="0" name=""/>
        <dsp:cNvSpPr/>
      </dsp:nvSpPr>
      <dsp:spPr>
        <a:xfrm>
          <a:off x="104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1041" y="5496141"/>
        <a:ext cx="1706463" cy="426528"/>
      </dsp:txXfrm>
    </dsp:sp>
    <dsp:sp modelId="{153716D6-CB19-4D41-9FAD-0B169083053B}">
      <dsp:nvSpPr>
        <dsp:cNvPr id="0" name=""/>
        <dsp:cNvSpPr/>
      </dsp:nvSpPr>
      <dsp:spPr>
        <a:xfrm>
          <a:off x="1707505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Nearest </a:t>
          </a:r>
          <a:r>
            <a:rPr lang="en-US" sz="1500" b="1" kern="1200" dirty="0" smtClean="0"/>
            <a:t>Neighbor</a:t>
          </a:r>
        </a:p>
      </dsp:txBody>
      <dsp:txXfrm>
        <a:off x="1707505" y="5496141"/>
        <a:ext cx="1706463" cy="426528"/>
      </dsp:txXfrm>
    </dsp:sp>
    <dsp:sp modelId="{973C8B91-CBA1-4414-9A75-3B80535120BB}">
      <dsp:nvSpPr>
        <dsp:cNvPr id="0" name=""/>
        <dsp:cNvSpPr/>
      </dsp:nvSpPr>
      <dsp:spPr>
        <a:xfrm>
          <a:off x="3413968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Naive </a:t>
          </a:r>
          <a:r>
            <a:rPr lang="en-US" sz="1500" b="1" kern="1200" dirty="0" err="1" smtClean="0"/>
            <a:t>Bayes</a:t>
          </a:r>
          <a:r>
            <a:rPr lang="en-US" sz="1500" b="1" kern="1200" dirty="0" smtClean="0"/>
            <a:t>, </a:t>
          </a:r>
          <a:r>
            <a:rPr lang="en-US" sz="1500" b="1" kern="1200" dirty="0" err="1" smtClean="0"/>
            <a:t>Bayes</a:t>
          </a:r>
          <a:endParaRPr lang="en-US" sz="1500" b="1" kern="1200" dirty="0" smtClean="0"/>
        </a:p>
      </dsp:txBody>
      <dsp:txXfrm>
        <a:off x="3413968" y="5496141"/>
        <a:ext cx="1706463" cy="426528"/>
      </dsp:txXfrm>
    </dsp:sp>
    <dsp:sp modelId="{E70E51FA-C9AE-4F76-97EA-65CB5BE682B0}">
      <dsp:nvSpPr>
        <dsp:cNvPr id="0" name=""/>
        <dsp:cNvSpPr/>
      </dsp:nvSpPr>
      <dsp:spPr>
        <a:xfrm>
          <a:off x="512043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SVM </a:t>
          </a:r>
        </a:p>
      </dsp:txBody>
      <dsp:txXfrm>
        <a:off x="5120431" y="5496141"/>
        <a:ext cx="1706463" cy="426528"/>
      </dsp:txXfrm>
    </dsp:sp>
    <dsp:sp modelId="{526EFF05-B1AE-4C99-8EFF-B346C08177E7}">
      <dsp:nvSpPr>
        <dsp:cNvPr id="0" name=""/>
        <dsp:cNvSpPr/>
      </dsp:nvSpPr>
      <dsp:spPr>
        <a:xfrm>
          <a:off x="6826894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</a:p>
      </dsp:txBody>
      <dsp:txXfrm>
        <a:off x="6826894" y="5496141"/>
        <a:ext cx="1706463" cy="426528"/>
      </dsp:txXfrm>
    </dsp:sp>
    <dsp:sp modelId="{4B39B841-2FDD-440F-BE47-EB118D0EE9D7}">
      <dsp:nvSpPr>
        <dsp:cNvPr id="0" name=""/>
        <dsp:cNvSpPr/>
      </dsp:nvSpPr>
      <dsp:spPr>
        <a:xfrm rot="10800000">
          <a:off x="0" y="3601797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Dimension Reduction</a:t>
          </a:r>
          <a:endParaRPr lang="en-US" sz="1700" kern="1200" dirty="0"/>
        </a:p>
      </dsp:txBody>
      <dsp:txXfrm>
        <a:off x="0" y="3601797"/>
        <a:ext cx="8534400" cy="500557"/>
      </dsp:txXfrm>
    </dsp:sp>
    <dsp:sp modelId="{88FB8150-60B8-445C-B425-582AC241EC2A}">
      <dsp:nvSpPr>
        <dsp:cNvPr id="0" name=""/>
        <dsp:cNvSpPr/>
      </dsp:nvSpPr>
      <dsp:spPr>
        <a:xfrm>
          <a:off x="4167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PCA</a:t>
          </a:r>
          <a:endParaRPr lang="en-US" sz="1500" b="1" kern="1200" dirty="0"/>
        </a:p>
      </dsp:txBody>
      <dsp:txXfrm>
        <a:off x="4167" y="4102355"/>
        <a:ext cx="2842021" cy="426400"/>
      </dsp:txXfrm>
    </dsp:sp>
    <dsp:sp modelId="{77D06725-EFF4-4CFD-A10C-A4864A1B3854}">
      <dsp:nvSpPr>
        <dsp:cNvPr id="0" name=""/>
        <dsp:cNvSpPr/>
      </dsp:nvSpPr>
      <dsp:spPr>
        <a:xfrm>
          <a:off x="2846189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2846189" y="4102355"/>
        <a:ext cx="2842021" cy="426400"/>
      </dsp:txXfrm>
    </dsp:sp>
    <dsp:sp modelId="{52AE4155-1FF2-4EB3-B40A-D501123D2AE7}">
      <dsp:nvSpPr>
        <dsp:cNvPr id="0" name=""/>
        <dsp:cNvSpPr/>
      </dsp:nvSpPr>
      <dsp:spPr>
        <a:xfrm>
          <a:off x="5688210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Deep </a:t>
          </a:r>
          <a:r>
            <a:rPr lang="en-US" sz="1500" b="1" kern="1200" dirty="0" err="1" smtClean="0"/>
            <a:t>Autoencoder</a:t>
          </a:r>
          <a:endParaRPr lang="en-US" sz="1500" b="1" kern="1200" dirty="0"/>
        </a:p>
      </dsp:txBody>
      <dsp:txXfrm>
        <a:off x="5688210" y="4102355"/>
        <a:ext cx="2842021" cy="426400"/>
      </dsp:txXfrm>
    </dsp:sp>
    <dsp:sp modelId="{E13AE055-3FDF-4208-9BDA-BE762B870076}">
      <dsp:nvSpPr>
        <dsp:cNvPr id="0" name=""/>
        <dsp:cNvSpPr/>
      </dsp:nvSpPr>
      <dsp:spPr>
        <a:xfrm rot="10800000">
          <a:off x="0" y="1414565"/>
          <a:ext cx="8534400" cy="22011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 Selection / Extraction</a:t>
          </a:r>
          <a:endParaRPr lang="en-US" sz="1700" kern="1200" dirty="0"/>
        </a:p>
      </dsp:txBody>
      <dsp:txXfrm>
        <a:off x="0" y="1414565"/>
        <a:ext cx="8534400" cy="772600"/>
      </dsp:txXfrm>
    </dsp:sp>
    <dsp:sp modelId="{181A3AE5-A595-4092-8ED8-AABA85FD772D}">
      <dsp:nvSpPr>
        <dsp:cNvPr id="0" name=""/>
        <dsp:cNvSpPr/>
      </dsp:nvSpPr>
      <dsp:spPr>
        <a:xfrm>
          <a:off x="104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Vertical &amp; Horizontal Projections</a:t>
          </a:r>
          <a:endParaRPr lang="en-US" sz="1500" b="1" kern="1200" dirty="0"/>
        </a:p>
      </dsp:txBody>
      <dsp:txXfrm>
        <a:off x="1041" y="2209799"/>
        <a:ext cx="1706463" cy="612098"/>
      </dsp:txXfrm>
    </dsp:sp>
    <dsp:sp modelId="{3D3D62EE-8F2E-4AE2-A0E4-5305C46CECCC}">
      <dsp:nvSpPr>
        <dsp:cNvPr id="0" name=""/>
        <dsp:cNvSpPr/>
      </dsp:nvSpPr>
      <dsp:spPr>
        <a:xfrm>
          <a:off x="1707505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Zoning</a:t>
          </a:r>
          <a:endParaRPr lang="en-US" sz="1500" b="1" kern="1200" dirty="0"/>
        </a:p>
      </dsp:txBody>
      <dsp:txXfrm>
        <a:off x="1707505" y="2209799"/>
        <a:ext cx="1706463" cy="612098"/>
      </dsp:txXfrm>
    </dsp:sp>
    <dsp:sp modelId="{3F558029-9BAE-4E12-BD92-E01DE8ED05CC}">
      <dsp:nvSpPr>
        <dsp:cNvPr id="0" name=""/>
        <dsp:cNvSpPr/>
      </dsp:nvSpPr>
      <dsp:spPr>
        <a:xfrm>
          <a:off x="3413968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Elliptical Fourier Descriptors</a:t>
          </a:r>
          <a:endParaRPr lang="en-US" sz="1500" b="1" kern="1200" dirty="0"/>
        </a:p>
      </dsp:txBody>
      <dsp:txXfrm>
        <a:off x="3413968" y="2209799"/>
        <a:ext cx="1706463" cy="612098"/>
      </dsp:txXfrm>
    </dsp:sp>
    <dsp:sp modelId="{54A7CFB9-8CE0-428F-9A20-9C5E37A34326}">
      <dsp:nvSpPr>
        <dsp:cNvPr id="0" name=""/>
        <dsp:cNvSpPr/>
      </dsp:nvSpPr>
      <dsp:spPr>
        <a:xfrm>
          <a:off x="512043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Filters (Gabor, </a:t>
          </a:r>
          <a:r>
            <a:rPr lang="en-US" sz="1500" b="1" kern="1200" dirty="0" err="1" smtClean="0"/>
            <a:t>Laplacian</a:t>
          </a:r>
          <a:r>
            <a:rPr lang="en-US" sz="1500" b="1" kern="1200" dirty="0" smtClean="0"/>
            <a:t>)</a:t>
          </a:r>
          <a:endParaRPr lang="en-US" sz="1500" b="1" kern="1200" dirty="0"/>
        </a:p>
      </dsp:txBody>
      <dsp:txXfrm>
        <a:off x="5120431" y="2209799"/>
        <a:ext cx="1706463" cy="612098"/>
      </dsp:txXfrm>
    </dsp:sp>
    <dsp:sp modelId="{A855DD5A-4DFD-41B5-8BB3-1C65F52366D8}">
      <dsp:nvSpPr>
        <dsp:cNvPr id="0" name=""/>
        <dsp:cNvSpPr/>
      </dsp:nvSpPr>
      <dsp:spPr>
        <a:xfrm>
          <a:off x="6826894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  <a:endParaRPr lang="en-US" sz="1500" b="1" kern="1200" dirty="0"/>
        </a:p>
      </dsp:txBody>
      <dsp:txXfrm>
        <a:off x="6826894" y="2209799"/>
        <a:ext cx="1706463" cy="612098"/>
      </dsp:txXfrm>
    </dsp:sp>
    <dsp:sp modelId="{A369A6DF-B901-45D1-B8E6-7247C69693F5}">
      <dsp:nvSpPr>
        <dsp:cNvPr id="0" name=""/>
        <dsp:cNvSpPr/>
      </dsp:nvSpPr>
      <dsp:spPr>
        <a:xfrm rot="10800000">
          <a:off x="0" y="2384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Pre-Processing / Segmentation</a:t>
          </a:r>
          <a:endParaRPr lang="en-US" sz="1700" kern="1200" dirty="0"/>
        </a:p>
      </dsp:txBody>
      <dsp:txXfrm>
        <a:off x="0" y="2384"/>
        <a:ext cx="8534400" cy="500557"/>
      </dsp:txXfrm>
    </dsp:sp>
    <dsp:sp modelId="{B712D6E1-B5C1-4927-B375-92871A73E5F6}">
      <dsp:nvSpPr>
        <dsp:cNvPr id="0" name=""/>
        <dsp:cNvSpPr/>
      </dsp:nvSpPr>
      <dsp:spPr>
        <a:xfrm>
          <a:off x="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Connected-Component based methods</a:t>
          </a:r>
          <a:endParaRPr lang="en-US" sz="1800" b="1" kern="1200" dirty="0"/>
        </a:p>
      </dsp:txBody>
      <dsp:txXfrm>
        <a:off x="0" y="502942"/>
        <a:ext cx="4267199" cy="426400"/>
      </dsp:txXfrm>
    </dsp:sp>
    <dsp:sp modelId="{27503CED-6BA7-428A-9D9A-9E01F0093D36}">
      <dsp:nvSpPr>
        <dsp:cNvPr id="0" name=""/>
        <dsp:cNvSpPr/>
      </dsp:nvSpPr>
      <dsp:spPr>
        <a:xfrm>
          <a:off x="426720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Morphological Approach </a:t>
          </a:r>
          <a:endParaRPr lang="en-US" sz="1800" b="1" kern="1200" dirty="0"/>
        </a:p>
      </dsp:txBody>
      <dsp:txXfrm>
        <a:off x="4267200" y="502942"/>
        <a:ext cx="4267199" cy="42640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6FD54F-612E-4F9B-9999-81EBBCFE9F03}">
      <dsp:nvSpPr>
        <dsp:cNvPr id="0" name=""/>
        <dsp:cNvSpPr/>
      </dsp:nvSpPr>
      <dsp:spPr>
        <a:xfrm>
          <a:off x="0" y="5013978"/>
          <a:ext cx="8534400" cy="927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Classification</a:t>
          </a:r>
          <a:endParaRPr lang="en-US" sz="1700" kern="1200" dirty="0"/>
        </a:p>
      </dsp:txBody>
      <dsp:txXfrm>
        <a:off x="0" y="5013978"/>
        <a:ext cx="8534400" cy="500707"/>
      </dsp:txXfrm>
    </dsp:sp>
    <dsp:sp modelId="{C04851D5-BEF9-4EAE-B3FE-9C13F50FC7FD}">
      <dsp:nvSpPr>
        <dsp:cNvPr id="0" name=""/>
        <dsp:cNvSpPr/>
      </dsp:nvSpPr>
      <dsp:spPr>
        <a:xfrm>
          <a:off x="104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1041" y="5496141"/>
        <a:ext cx="1706463" cy="426528"/>
      </dsp:txXfrm>
    </dsp:sp>
    <dsp:sp modelId="{153716D6-CB19-4D41-9FAD-0B169083053B}">
      <dsp:nvSpPr>
        <dsp:cNvPr id="0" name=""/>
        <dsp:cNvSpPr/>
      </dsp:nvSpPr>
      <dsp:spPr>
        <a:xfrm>
          <a:off x="1707505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Nearest </a:t>
          </a:r>
          <a:r>
            <a:rPr lang="en-US" sz="1500" b="1" kern="1200" dirty="0" smtClean="0"/>
            <a:t>Neighbor</a:t>
          </a:r>
        </a:p>
      </dsp:txBody>
      <dsp:txXfrm>
        <a:off x="1707505" y="5496141"/>
        <a:ext cx="1706463" cy="426528"/>
      </dsp:txXfrm>
    </dsp:sp>
    <dsp:sp modelId="{973C8B91-CBA1-4414-9A75-3B80535120BB}">
      <dsp:nvSpPr>
        <dsp:cNvPr id="0" name=""/>
        <dsp:cNvSpPr/>
      </dsp:nvSpPr>
      <dsp:spPr>
        <a:xfrm>
          <a:off x="3413968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Naive </a:t>
          </a:r>
          <a:r>
            <a:rPr lang="en-US" sz="1500" b="1" kern="1200" dirty="0" err="1" smtClean="0"/>
            <a:t>Bayes</a:t>
          </a:r>
          <a:r>
            <a:rPr lang="en-US" sz="1500" b="1" kern="1200" dirty="0" smtClean="0"/>
            <a:t>, </a:t>
          </a:r>
          <a:r>
            <a:rPr lang="en-US" sz="1500" b="1" kern="1200" dirty="0" err="1" smtClean="0"/>
            <a:t>Bayes</a:t>
          </a:r>
          <a:endParaRPr lang="en-US" sz="1500" b="1" kern="1200" dirty="0" smtClean="0"/>
        </a:p>
      </dsp:txBody>
      <dsp:txXfrm>
        <a:off x="3413968" y="5496141"/>
        <a:ext cx="1706463" cy="426528"/>
      </dsp:txXfrm>
    </dsp:sp>
    <dsp:sp modelId="{E70E51FA-C9AE-4F76-97EA-65CB5BE682B0}">
      <dsp:nvSpPr>
        <dsp:cNvPr id="0" name=""/>
        <dsp:cNvSpPr/>
      </dsp:nvSpPr>
      <dsp:spPr>
        <a:xfrm>
          <a:off x="512043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SVM </a:t>
          </a:r>
        </a:p>
      </dsp:txBody>
      <dsp:txXfrm>
        <a:off x="5120431" y="5496141"/>
        <a:ext cx="1706463" cy="426528"/>
      </dsp:txXfrm>
    </dsp:sp>
    <dsp:sp modelId="{526EFF05-B1AE-4C99-8EFF-B346C08177E7}">
      <dsp:nvSpPr>
        <dsp:cNvPr id="0" name=""/>
        <dsp:cNvSpPr/>
      </dsp:nvSpPr>
      <dsp:spPr>
        <a:xfrm>
          <a:off x="6826894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</a:p>
      </dsp:txBody>
      <dsp:txXfrm>
        <a:off x="6826894" y="5496141"/>
        <a:ext cx="1706463" cy="426528"/>
      </dsp:txXfrm>
    </dsp:sp>
    <dsp:sp modelId="{4B39B841-2FDD-440F-BE47-EB118D0EE9D7}">
      <dsp:nvSpPr>
        <dsp:cNvPr id="0" name=""/>
        <dsp:cNvSpPr/>
      </dsp:nvSpPr>
      <dsp:spPr>
        <a:xfrm rot="10800000">
          <a:off x="0" y="3601797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Dimension Reduction</a:t>
          </a:r>
          <a:endParaRPr lang="en-US" sz="1700" kern="1200" dirty="0"/>
        </a:p>
      </dsp:txBody>
      <dsp:txXfrm>
        <a:off x="0" y="3601797"/>
        <a:ext cx="8534400" cy="500557"/>
      </dsp:txXfrm>
    </dsp:sp>
    <dsp:sp modelId="{88FB8150-60B8-445C-B425-582AC241EC2A}">
      <dsp:nvSpPr>
        <dsp:cNvPr id="0" name=""/>
        <dsp:cNvSpPr/>
      </dsp:nvSpPr>
      <dsp:spPr>
        <a:xfrm>
          <a:off x="4167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PCA</a:t>
          </a:r>
          <a:endParaRPr lang="en-US" sz="1500" b="1" kern="1200" dirty="0"/>
        </a:p>
      </dsp:txBody>
      <dsp:txXfrm>
        <a:off x="4167" y="4102355"/>
        <a:ext cx="2842021" cy="426400"/>
      </dsp:txXfrm>
    </dsp:sp>
    <dsp:sp modelId="{77D06725-EFF4-4CFD-A10C-A4864A1B3854}">
      <dsp:nvSpPr>
        <dsp:cNvPr id="0" name=""/>
        <dsp:cNvSpPr/>
      </dsp:nvSpPr>
      <dsp:spPr>
        <a:xfrm>
          <a:off x="2846189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2846189" y="4102355"/>
        <a:ext cx="2842021" cy="426400"/>
      </dsp:txXfrm>
    </dsp:sp>
    <dsp:sp modelId="{52AE4155-1FF2-4EB3-B40A-D501123D2AE7}">
      <dsp:nvSpPr>
        <dsp:cNvPr id="0" name=""/>
        <dsp:cNvSpPr/>
      </dsp:nvSpPr>
      <dsp:spPr>
        <a:xfrm>
          <a:off x="5688210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Deep </a:t>
          </a:r>
          <a:r>
            <a:rPr lang="en-US" sz="1500" b="1" kern="1200" dirty="0" err="1" smtClean="0"/>
            <a:t>Autoencoder</a:t>
          </a:r>
          <a:endParaRPr lang="en-US" sz="1500" b="1" kern="1200" dirty="0"/>
        </a:p>
      </dsp:txBody>
      <dsp:txXfrm>
        <a:off x="5688210" y="4102355"/>
        <a:ext cx="2842021" cy="426400"/>
      </dsp:txXfrm>
    </dsp:sp>
    <dsp:sp modelId="{E13AE055-3FDF-4208-9BDA-BE762B870076}">
      <dsp:nvSpPr>
        <dsp:cNvPr id="0" name=""/>
        <dsp:cNvSpPr/>
      </dsp:nvSpPr>
      <dsp:spPr>
        <a:xfrm rot="10800000">
          <a:off x="0" y="1414565"/>
          <a:ext cx="8534400" cy="22011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 Selection / Extraction</a:t>
          </a:r>
          <a:endParaRPr lang="en-US" sz="1700" kern="1200" dirty="0"/>
        </a:p>
      </dsp:txBody>
      <dsp:txXfrm>
        <a:off x="0" y="1414565"/>
        <a:ext cx="8534400" cy="772600"/>
      </dsp:txXfrm>
    </dsp:sp>
    <dsp:sp modelId="{97A6A5E9-8B01-4088-9E12-26D611F40901}">
      <dsp:nvSpPr>
        <dsp:cNvPr id="0" name=""/>
        <dsp:cNvSpPr/>
      </dsp:nvSpPr>
      <dsp:spPr>
        <a:xfrm>
          <a:off x="4167" y="2209799"/>
          <a:ext cx="1421010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MNIST Attributes</a:t>
          </a:r>
          <a:endParaRPr lang="en-US" sz="1700" b="1" kern="1200" dirty="0"/>
        </a:p>
      </dsp:txBody>
      <dsp:txXfrm>
        <a:off x="4167" y="2209799"/>
        <a:ext cx="1421010" cy="612098"/>
      </dsp:txXfrm>
    </dsp:sp>
    <dsp:sp modelId="{181A3AE5-A595-4092-8ED8-AABA85FD772D}">
      <dsp:nvSpPr>
        <dsp:cNvPr id="0" name=""/>
        <dsp:cNvSpPr/>
      </dsp:nvSpPr>
      <dsp:spPr>
        <a:xfrm>
          <a:off x="1425178" y="2209799"/>
          <a:ext cx="1421010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Vertical &amp; Horizontal Projections</a:t>
          </a:r>
          <a:endParaRPr lang="en-US" sz="1500" b="1" kern="1200" dirty="0"/>
        </a:p>
      </dsp:txBody>
      <dsp:txXfrm>
        <a:off x="1425178" y="2209799"/>
        <a:ext cx="1421010" cy="612098"/>
      </dsp:txXfrm>
    </dsp:sp>
    <dsp:sp modelId="{3D3D62EE-8F2E-4AE2-A0E4-5305C46CECCC}">
      <dsp:nvSpPr>
        <dsp:cNvPr id="0" name=""/>
        <dsp:cNvSpPr/>
      </dsp:nvSpPr>
      <dsp:spPr>
        <a:xfrm>
          <a:off x="2846189" y="2209799"/>
          <a:ext cx="1421010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Zoning</a:t>
          </a:r>
          <a:endParaRPr lang="en-US" sz="1500" b="1" kern="1200" dirty="0"/>
        </a:p>
      </dsp:txBody>
      <dsp:txXfrm>
        <a:off x="2846189" y="2209799"/>
        <a:ext cx="1421010" cy="612098"/>
      </dsp:txXfrm>
    </dsp:sp>
    <dsp:sp modelId="{3F558029-9BAE-4E12-BD92-E01DE8ED05CC}">
      <dsp:nvSpPr>
        <dsp:cNvPr id="0" name=""/>
        <dsp:cNvSpPr/>
      </dsp:nvSpPr>
      <dsp:spPr>
        <a:xfrm>
          <a:off x="4267200" y="2209799"/>
          <a:ext cx="1421010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Elliptical Fourier Descriptors</a:t>
          </a:r>
          <a:endParaRPr lang="en-US" sz="1500" b="1" kern="1200" dirty="0"/>
        </a:p>
      </dsp:txBody>
      <dsp:txXfrm>
        <a:off x="4267200" y="2209799"/>
        <a:ext cx="1421010" cy="612098"/>
      </dsp:txXfrm>
    </dsp:sp>
    <dsp:sp modelId="{54A7CFB9-8CE0-428F-9A20-9C5E37A34326}">
      <dsp:nvSpPr>
        <dsp:cNvPr id="0" name=""/>
        <dsp:cNvSpPr/>
      </dsp:nvSpPr>
      <dsp:spPr>
        <a:xfrm>
          <a:off x="5688210" y="2209799"/>
          <a:ext cx="1421010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Filters (Gabor, </a:t>
          </a:r>
          <a:r>
            <a:rPr lang="en-US" sz="1500" b="1" kern="1200" dirty="0" err="1" smtClean="0"/>
            <a:t>Laplacian</a:t>
          </a:r>
          <a:r>
            <a:rPr lang="en-US" sz="1500" b="1" kern="1200" dirty="0" smtClean="0"/>
            <a:t>)</a:t>
          </a:r>
          <a:endParaRPr lang="en-US" sz="1500" b="1" kern="1200" dirty="0"/>
        </a:p>
      </dsp:txBody>
      <dsp:txXfrm>
        <a:off x="5688210" y="2209799"/>
        <a:ext cx="1421010" cy="612098"/>
      </dsp:txXfrm>
    </dsp:sp>
    <dsp:sp modelId="{A855DD5A-4DFD-41B5-8BB3-1C65F52366D8}">
      <dsp:nvSpPr>
        <dsp:cNvPr id="0" name=""/>
        <dsp:cNvSpPr/>
      </dsp:nvSpPr>
      <dsp:spPr>
        <a:xfrm>
          <a:off x="7109221" y="2209799"/>
          <a:ext cx="1421010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  <a:endParaRPr lang="en-US" sz="1500" b="1" kern="1200" dirty="0"/>
        </a:p>
      </dsp:txBody>
      <dsp:txXfrm>
        <a:off x="7109221" y="2209799"/>
        <a:ext cx="1421010" cy="612098"/>
      </dsp:txXfrm>
    </dsp:sp>
    <dsp:sp modelId="{A369A6DF-B901-45D1-B8E6-7247C69693F5}">
      <dsp:nvSpPr>
        <dsp:cNvPr id="0" name=""/>
        <dsp:cNvSpPr/>
      </dsp:nvSpPr>
      <dsp:spPr>
        <a:xfrm rot="10800000">
          <a:off x="0" y="2384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Pre-Processing / Segmentation</a:t>
          </a:r>
          <a:endParaRPr lang="en-US" sz="1700" kern="1200" dirty="0"/>
        </a:p>
      </dsp:txBody>
      <dsp:txXfrm>
        <a:off x="0" y="2384"/>
        <a:ext cx="8534400" cy="500557"/>
      </dsp:txXfrm>
    </dsp:sp>
    <dsp:sp modelId="{B712D6E1-B5C1-4927-B375-92871A73E5F6}">
      <dsp:nvSpPr>
        <dsp:cNvPr id="0" name=""/>
        <dsp:cNvSpPr/>
      </dsp:nvSpPr>
      <dsp:spPr>
        <a:xfrm>
          <a:off x="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Connected-Component based methods</a:t>
          </a:r>
          <a:endParaRPr lang="en-US" sz="1800" b="1" kern="1200" dirty="0"/>
        </a:p>
      </dsp:txBody>
      <dsp:txXfrm>
        <a:off x="0" y="502942"/>
        <a:ext cx="4267199" cy="426400"/>
      </dsp:txXfrm>
    </dsp:sp>
    <dsp:sp modelId="{27503CED-6BA7-428A-9D9A-9E01F0093D36}">
      <dsp:nvSpPr>
        <dsp:cNvPr id="0" name=""/>
        <dsp:cNvSpPr/>
      </dsp:nvSpPr>
      <dsp:spPr>
        <a:xfrm>
          <a:off x="426720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Morphological Approach </a:t>
          </a:r>
          <a:endParaRPr lang="en-US" sz="1800" b="1" kern="1200" dirty="0"/>
        </a:p>
      </dsp:txBody>
      <dsp:txXfrm>
        <a:off x="4267200" y="502942"/>
        <a:ext cx="4267199" cy="42640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6FD54F-612E-4F9B-9999-81EBBCFE9F03}">
      <dsp:nvSpPr>
        <dsp:cNvPr id="0" name=""/>
        <dsp:cNvSpPr/>
      </dsp:nvSpPr>
      <dsp:spPr>
        <a:xfrm>
          <a:off x="0" y="5013978"/>
          <a:ext cx="8534400" cy="927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Classification</a:t>
          </a:r>
          <a:endParaRPr lang="en-US" sz="1700" kern="1200" dirty="0"/>
        </a:p>
      </dsp:txBody>
      <dsp:txXfrm>
        <a:off x="0" y="5013978"/>
        <a:ext cx="8534400" cy="500707"/>
      </dsp:txXfrm>
    </dsp:sp>
    <dsp:sp modelId="{C04851D5-BEF9-4EAE-B3FE-9C13F50FC7FD}">
      <dsp:nvSpPr>
        <dsp:cNvPr id="0" name=""/>
        <dsp:cNvSpPr/>
      </dsp:nvSpPr>
      <dsp:spPr>
        <a:xfrm>
          <a:off x="104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1041" y="5496141"/>
        <a:ext cx="1706463" cy="426528"/>
      </dsp:txXfrm>
    </dsp:sp>
    <dsp:sp modelId="{153716D6-CB19-4D41-9FAD-0B169083053B}">
      <dsp:nvSpPr>
        <dsp:cNvPr id="0" name=""/>
        <dsp:cNvSpPr/>
      </dsp:nvSpPr>
      <dsp:spPr>
        <a:xfrm>
          <a:off x="1707505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Nearest </a:t>
          </a:r>
          <a:r>
            <a:rPr lang="en-US" sz="1500" b="1" kern="1200" dirty="0" smtClean="0"/>
            <a:t>Neighbor</a:t>
          </a:r>
        </a:p>
      </dsp:txBody>
      <dsp:txXfrm>
        <a:off x="1707505" y="5496141"/>
        <a:ext cx="1706463" cy="426528"/>
      </dsp:txXfrm>
    </dsp:sp>
    <dsp:sp modelId="{973C8B91-CBA1-4414-9A75-3B80535120BB}">
      <dsp:nvSpPr>
        <dsp:cNvPr id="0" name=""/>
        <dsp:cNvSpPr/>
      </dsp:nvSpPr>
      <dsp:spPr>
        <a:xfrm>
          <a:off x="3413968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Naive </a:t>
          </a:r>
          <a:r>
            <a:rPr lang="en-US" sz="1500" b="1" kern="1200" dirty="0" err="1" smtClean="0"/>
            <a:t>Bayes</a:t>
          </a:r>
          <a:r>
            <a:rPr lang="en-US" sz="1500" b="1" kern="1200" dirty="0" smtClean="0"/>
            <a:t>, </a:t>
          </a:r>
          <a:r>
            <a:rPr lang="en-US" sz="1500" b="1" kern="1200" dirty="0" err="1" smtClean="0"/>
            <a:t>Bayes</a:t>
          </a:r>
          <a:endParaRPr lang="en-US" sz="1500" b="1" kern="1200" dirty="0" smtClean="0"/>
        </a:p>
      </dsp:txBody>
      <dsp:txXfrm>
        <a:off x="3413968" y="5496141"/>
        <a:ext cx="1706463" cy="426528"/>
      </dsp:txXfrm>
    </dsp:sp>
    <dsp:sp modelId="{E70E51FA-C9AE-4F76-97EA-65CB5BE682B0}">
      <dsp:nvSpPr>
        <dsp:cNvPr id="0" name=""/>
        <dsp:cNvSpPr/>
      </dsp:nvSpPr>
      <dsp:spPr>
        <a:xfrm>
          <a:off x="512043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SVM </a:t>
          </a:r>
        </a:p>
      </dsp:txBody>
      <dsp:txXfrm>
        <a:off x="5120431" y="5496141"/>
        <a:ext cx="1706463" cy="426528"/>
      </dsp:txXfrm>
    </dsp:sp>
    <dsp:sp modelId="{526EFF05-B1AE-4C99-8EFF-B346C08177E7}">
      <dsp:nvSpPr>
        <dsp:cNvPr id="0" name=""/>
        <dsp:cNvSpPr/>
      </dsp:nvSpPr>
      <dsp:spPr>
        <a:xfrm>
          <a:off x="6826894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</a:p>
      </dsp:txBody>
      <dsp:txXfrm>
        <a:off x="6826894" y="5496141"/>
        <a:ext cx="1706463" cy="426528"/>
      </dsp:txXfrm>
    </dsp:sp>
    <dsp:sp modelId="{4B39B841-2FDD-440F-BE47-EB118D0EE9D7}">
      <dsp:nvSpPr>
        <dsp:cNvPr id="0" name=""/>
        <dsp:cNvSpPr/>
      </dsp:nvSpPr>
      <dsp:spPr>
        <a:xfrm rot="10800000">
          <a:off x="0" y="3601797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Dimension Reduction</a:t>
          </a:r>
          <a:endParaRPr lang="en-US" sz="1700" kern="1200" dirty="0"/>
        </a:p>
      </dsp:txBody>
      <dsp:txXfrm>
        <a:off x="0" y="3601797"/>
        <a:ext cx="8534400" cy="500557"/>
      </dsp:txXfrm>
    </dsp:sp>
    <dsp:sp modelId="{88FB8150-60B8-445C-B425-582AC241EC2A}">
      <dsp:nvSpPr>
        <dsp:cNvPr id="0" name=""/>
        <dsp:cNvSpPr/>
      </dsp:nvSpPr>
      <dsp:spPr>
        <a:xfrm>
          <a:off x="4167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PCA</a:t>
          </a:r>
          <a:endParaRPr lang="en-US" sz="1500" b="1" kern="1200" dirty="0"/>
        </a:p>
      </dsp:txBody>
      <dsp:txXfrm>
        <a:off x="4167" y="4102355"/>
        <a:ext cx="2842021" cy="426400"/>
      </dsp:txXfrm>
    </dsp:sp>
    <dsp:sp modelId="{77D06725-EFF4-4CFD-A10C-A4864A1B3854}">
      <dsp:nvSpPr>
        <dsp:cNvPr id="0" name=""/>
        <dsp:cNvSpPr/>
      </dsp:nvSpPr>
      <dsp:spPr>
        <a:xfrm>
          <a:off x="2846189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2846189" y="4102355"/>
        <a:ext cx="2842021" cy="426400"/>
      </dsp:txXfrm>
    </dsp:sp>
    <dsp:sp modelId="{52AE4155-1FF2-4EB3-B40A-D501123D2AE7}">
      <dsp:nvSpPr>
        <dsp:cNvPr id="0" name=""/>
        <dsp:cNvSpPr/>
      </dsp:nvSpPr>
      <dsp:spPr>
        <a:xfrm>
          <a:off x="5688210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Deep </a:t>
          </a:r>
          <a:r>
            <a:rPr lang="en-US" sz="1500" b="1" kern="1200" dirty="0" err="1" smtClean="0"/>
            <a:t>Autoencoder</a:t>
          </a:r>
          <a:endParaRPr lang="en-US" sz="1500" b="1" kern="1200" dirty="0"/>
        </a:p>
      </dsp:txBody>
      <dsp:txXfrm>
        <a:off x="5688210" y="4102355"/>
        <a:ext cx="2842021" cy="426400"/>
      </dsp:txXfrm>
    </dsp:sp>
    <dsp:sp modelId="{E13AE055-3FDF-4208-9BDA-BE762B870076}">
      <dsp:nvSpPr>
        <dsp:cNvPr id="0" name=""/>
        <dsp:cNvSpPr/>
      </dsp:nvSpPr>
      <dsp:spPr>
        <a:xfrm rot="10800000">
          <a:off x="0" y="1414565"/>
          <a:ext cx="8534400" cy="22011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 Selection / Extraction</a:t>
          </a:r>
          <a:endParaRPr lang="en-US" sz="1700" kern="1200" dirty="0"/>
        </a:p>
      </dsp:txBody>
      <dsp:txXfrm>
        <a:off x="0" y="1414565"/>
        <a:ext cx="8534400" cy="772600"/>
      </dsp:txXfrm>
    </dsp:sp>
    <dsp:sp modelId="{181A3AE5-A595-4092-8ED8-AABA85FD772D}">
      <dsp:nvSpPr>
        <dsp:cNvPr id="0" name=""/>
        <dsp:cNvSpPr/>
      </dsp:nvSpPr>
      <dsp:spPr>
        <a:xfrm>
          <a:off x="104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Vertical &amp; Horizontal Projections</a:t>
          </a:r>
          <a:endParaRPr lang="en-US" sz="1500" b="1" kern="1200" dirty="0"/>
        </a:p>
      </dsp:txBody>
      <dsp:txXfrm>
        <a:off x="1041" y="2209799"/>
        <a:ext cx="1706463" cy="612098"/>
      </dsp:txXfrm>
    </dsp:sp>
    <dsp:sp modelId="{3D3D62EE-8F2E-4AE2-A0E4-5305C46CECCC}">
      <dsp:nvSpPr>
        <dsp:cNvPr id="0" name=""/>
        <dsp:cNvSpPr/>
      </dsp:nvSpPr>
      <dsp:spPr>
        <a:xfrm>
          <a:off x="1707505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Zoning</a:t>
          </a:r>
          <a:endParaRPr lang="en-US" sz="1500" b="1" kern="1200" dirty="0"/>
        </a:p>
      </dsp:txBody>
      <dsp:txXfrm>
        <a:off x="1707505" y="2209799"/>
        <a:ext cx="1706463" cy="612098"/>
      </dsp:txXfrm>
    </dsp:sp>
    <dsp:sp modelId="{3F558029-9BAE-4E12-BD92-E01DE8ED05CC}">
      <dsp:nvSpPr>
        <dsp:cNvPr id="0" name=""/>
        <dsp:cNvSpPr/>
      </dsp:nvSpPr>
      <dsp:spPr>
        <a:xfrm>
          <a:off x="3413968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Elliptical Fourier Descriptors</a:t>
          </a:r>
          <a:endParaRPr lang="en-US" sz="1500" b="1" kern="1200" dirty="0"/>
        </a:p>
      </dsp:txBody>
      <dsp:txXfrm>
        <a:off x="3413968" y="2209799"/>
        <a:ext cx="1706463" cy="612098"/>
      </dsp:txXfrm>
    </dsp:sp>
    <dsp:sp modelId="{54A7CFB9-8CE0-428F-9A20-9C5E37A34326}">
      <dsp:nvSpPr>
        <dsp:cNvPr id="0" name=""/>
        <dsp:cNvSpPr/>
      </dsp:nvSpPr>
      <dsp:spPr>
        <a:xfrm>
          <a:off x="512043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Filters (Gabor, </a:t>
          </a:r>
          <a:r>
            <a:rPr lang="en-US" sz="1500" b="1" kern="1200" dirty="0" err="1" smtClean="0"/>
            <a:t>Laplacian</a:t>
          </a:r>
          <a:r>
            <a:rPr lang="en-US" sz="1500" b="1" kern="1200" dirty="0" smtClean="0"/>
            <a:t>)</a:t>
          </a:r>
          <a:endParaRPr lang="en-US" sz="1500" b="1" kern="1200" dirty="0"/>
        </a:p>
      </dsp:txBody>
      <dsp:txXfrm>
        <a:off x="5120431" y="2209799"/>
        <a:ext cx="1706463" cy="612098"/>
      </dsp:txXfrm>
    </dsp:sp>
    <dsp:sp modelId="{A855DD5A-4DFD-41B5-8BB3-1C65F52366D8}">
      <dsp:nvSpPr>
        <dsp:cNvPr id="0" name=""/>
        <dsp:cNvSpPr/>
      </dsp:nvSpPr>
      <dsp:spPr>
        <a:xfrm>
          <a:off x="6826894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  <a:endParaRPr lang="en-US" sz="1500" b="1" kern="1200" dirty="0"/>
        </a:p>
      </dsp:txBody>
      <dsp:txXfrm>
        <a:off x="6826894" y="2209799"/>
        <a:ext cx="1706463" cy="612098"/>
      </dsp:txXfrm>
    </dsp:sp>
    <dsp:sp modelId="{A369A6DF-B901-45D1-B8E6-7247C69693F5}">
      <dsp:nvSpPr>
        <dsp:cNvPr id="0" name=""/>
        <dsp:cNvSpPr/>
      </dsp:nvSpPr>
      <dsp:spPr>
        <a:xfrm rot="10800000">
          <a:off x="0" y="2384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Pre-Processing / Segmentation</a:t>
          </a:r>
          <a:endParaRPr lang="en-US" sz="1700" kern="1200" dirty="0"/>
        </a:p>
      </dsp:txBody>
      <dsp:txXfrm>
        <a:off x="0" y="2384"/>
        <a:ext cx="8534400" cy="500557"/>
      </dsp:txXfrm>
    </dsp:sp>
    <dsp:sp modelId="{B712D6E1-B5C1-4927-B375-92871A73E5F6}">
      <dsp:nvSpPr>
        <dsp:cNvPr id="0" name=""/>
        <dsp:cNvSpPr/>
      </dsp:nvSpPr>
      <dsp:spPr>
        <a:xfrm>
          <a:off x="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Connected-Component based methods</a:t>
          </a:r>
          <a:endParaRPr lang="en-US" sz="1800" b="1" kern="1200" dirty="0"/>
        </a:p>
      </dsp:txBody>
      <dsp:txXfrm>
        <a:off x="0" y="502942"/>
        <a:ext cx="4267199" cy="426400"/>
      </dsp:txXfrm>
    </dsp:sp>
    <dsp:sp modelId="{27503CED-6BA7-428A-9D9A-9E01F0093D36}">
      <dsp:nvSpPr>
        <dsp:cNvPr id="0" name=""/>
        <dsp:cNvSpPr/>
      </dsp:nvSpPr>
      <dsp:spPr>
        <a:xfrm>
          <a:off x="426720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Morphological Approach </a:t>
          </a:r>
          <a:endParaRPr lang="en-US" sz="1800" b="1" kern="1200" dirty="0"/>
        </a:p>
      </dsp:txBody>
      <dsp:txXfrm>
        <a:off x="4267200" y="502942"/>
        <a:ext cx="4267199" cy="42640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E6FD54F-612E-4F9B-9999-81EBBCFE9F03}">
      <dsp:nvSpPr>
        <dsp:cNvPr id="0" name=""/>
        <dsp:cNvSpPr/>
      </dsp:nvSpPr>
      <dsp:spPr>
        <a:xfrm>
          <a:off x="0" y="5013978"/>
          <a:ext cx="8534400" cy="927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Classification</a:t>
          </a:r>
          <a:endParaRPr lang="en-US" sz="1700" kern="1200" dirty="0"/>
        </a:p>
      </dsp:txBody>
      <dsp:txXfrm>
        <a:off x="0" y="5013978"/>
        <a:ext cx="8534400" cy="500707"/>
      </dsp:txXfrm>
    </dsp:sp>
    <dsp:sp modelId="{C04851D5-BEF9-4EAE-B3FE-9C13F50FC7FD}">
      <dsp:nvSpPr>
        <dsp:cNvPr id="0" name=""/>
        <dsp:cNvSpPr/>
      </dsp:nvSpPr>
      <dsp:spPr>
        <a:xfrm>
          <a:off x="104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1041" y="5496141"/>
        <a:ext cx="1706463" cy="426528"/>
      </dsp:txXfrm>
    </dsp:sp>
    <dsp:sp modelId="{153716D6-CB19-4D41-9FAD-0B169083053B}">
      <dsp:nvSpPr>
        <dsp:cNvPr id="0" name=""/>
        <dsp:cNvSpPr/>
      </dsp:nvSpPr>
      <dsp:spPr>
        <a:xfrm>
          <a:off x="1707505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Nearest </a:t>
          </a:r>
          <a:r>
            <a:rPr lang="en-US" sz="1500" b="1" kern="1200" dirty="0" smtClean="0"/>
            <a:t>Neighbor</a:t>
          </a:r>
        </a:p>
      </dsp:txBody>
      <dsp:txXfrm>
        <a:off x="1707505" y="5496141"/>
        <a:ext cx="1706463" cy="426528"/>
      </dsp:txXfrm>
    </dsp:sp>
    <dsp:sp modelId="{973C8B91-CBA1-4414-9A75-3B80535120BB}">
      <dsp:nvSpPr>
        <dsp:cNvPr id="0" name=""/>
        <dsp:cNvSpPr/>
      </dsp:nvSpPr>
      <dsp:spPr>
        <a:xfrm>
          <a:off x="3413968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Naive </a:t>
          </a:r>
          <a:r>
            <a:rPr lang="en-US" sz="1500" b="1" kern="1200" dirty="0" err="1" smtClean="0"/>
            <a:t>Bayes</a:t>
          </a:r>
          <a:r>
            <a:rPr lang="en-US" sz="1500" b="1" kern="1200" dirty="0" smtClean="0"/>
            <a:t>, </a:t>
          </a:r>
          <a:r>
            <a:rPr lang="en-US" sz="1500" b="1" kern="1200" dirty="0" err="1" smtClean="0"/>
            <a:t>Bayes</a:t>
          </a:r>
          <a:endParaRPr lang="en-US" sz="1500" b="1" kern="1200" dirty="0" smtClean="0"/>
        </a:p>
      </dsp:txBody>
      <dsp:txXfrm>
        <a:off x="3413968" y="5496141"/>
        <a:ext cx="1706463" cy="426528"/>
      </dsp:txXfrm>
    </dsp:sp>
    <dsp:sp modelId="{E70E51FA-C9AE-4F76-97EA-65CB5BE682B0}">
      <dsp:nvSpPr>
        <dsp:cNvPr id="0" name=""/>
        <dsp:cNvSpPr/>
      </dsp:nvSpPr>
      <dsp:spPr>
        <a:xfrm>
          <a:off x="5120431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SVM </a:t>
          </a:r>
        </a:p>
      </dsp:txBody>
      <dsp:txXfrm>
        <a:off x="5120431" y="5496141"/>
        <a:ext cx="1706463" cy="426528"/>
      </dsp:txXfrm>
    </dsp:sp>
    <dsp:sp modelId="{526EFF05-B1AE-4C99-8EFF-B346C08177E7}">
      <dsp:nvSpPr>
        <dsp:cNvPr id="0" name=""/>
        <dsp:cNvSpPr/>
      </dsp:nvSpPr>
      <dsp:spPr>
        <a:xfrm>
          <a:off x="6826894" y="5496141"/>
          <a:ext cx="1706463" cy="426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</a:p>
      </dsp:txBody>
      <dsp:txXfrm>
        <a:off x="6826894" y="5496141"/>
        <a:ext cx="1706463" cy="426528"/>
      </dsp:txXfrm>
    </dsp:sp>
    <dsp:sp modelId="{4B39B841-2FDD-440F-BE47-EB118D0EE9D7}">
      <dsp:nvSpPr>
        <dsp:cNvPr id="0" name=""/>
        <dsp:cNvSpPr/>
      </dsp:nvSpPr>
      <dsp:spPr>
        <a:xfrm rot="10800000">
          <a:off x="0" y="3601797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Dimension Reduction</a:t>
          </a:r>
          <a:endParaRPr lang="en-US" sz="1700" kern="1200" dirty="0"/>
        </a:p>
      </dsp:txBody>
      <dsp:txXfrm>
        <a:off x="0" y="3601797"/>
        <a:ext cx="8534400" cy="500557"/>
      </dsp:txXfrm>
    </dsp:sp>
    <dsp:sp modelId="{88FB8150-60B8-445C-B425-582AC241EC2A}">
      <dsp:nvSpPr>
        <dsp:cNvPr id="0" name=""/>
        <dsp:cNvSpPr/>
      </dsp:nvSpPr>
      <dsp:spPr>
        <a:xfrm>
          <a:off x="4167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PCA</a:t>
          </a:r>
          <a:endParaRPr lang="en-US" sz="1500" b="1" kern="1200" dirty="0"/>
        </a:p>
      </dsp:txBody>
      <dsp:txXfrm>
        <a:off x="4167" y="4102355"/>
        <a:ext cx="2842021" cy="426400"/>
      </dsp:txXfrm>
    </dsp:sp>
    <dsp:sp modelId="{77D06725-EFF4-4CFD-A10C-A4864A1B3854}">
      <dsp:nvSpPr>
        <dsp:cNvPr id="0" name=""/>
        <dsp:cNvSpPr/>
      </dsp:nvSpPr>
      <dsp:spPr>
        <a:xfrm>
          <a:off x="2846189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LDA</a:t>
          </a:r>
          <a:endParaRPr lang="en-US" sz="1500" b="1" kern="1200" dirty="0"/>
        </a:p>
      </dsp:txBody>
      <dsp:txXfrm>
        <a:off x="2846189" y="4102355"/>
        <a:ext cx="2842021" cy="426400"/>
      </dsp:txXfrm>
    </dsp:sp>
    <dsp:sp modelId="{52AE4155-1FF2-4EB3-B40A-D501123D2AE7}">
      <dsp:nvSpPr>
        <dsp:cNvPr id="0" name=""/>
        <dsp:cNvSpPr/>
      </dsp:nvSpPr>
      <dsp:spPr>
        <a:xfrm>
          <a:off x="5688210" y="4102355"/>
          <a:ext cx="2842021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Deep </a:t>
          </a:r>
          <a:r>
            <a:rPr lang="en-US" sz="1500" b="1" kern="1200" dirty="0" err="1" smtClean="0"/>
            <a:t>Autoencoder</a:t>
          </a:r>
          <a:endParaRPr lang="en-US" sz="1500" b="1" kern="1200" dirty="0"/>
        </a:p>
      </dsp:txBody>
      <dsp:txXfrm>
        <a:off x="5688210" y="4102355"/>
        <a:ext cx="2842021" cy="426400"/>
      </dsp:txXfrm>
    </dsp:sp>
    <dsp:sp modelId="{E13AE055-3FDF-4208-9BDA-BE762B870076}">
      <dsp:nvSpPr>
        <dsp:cNvPr id="0" name=""/>
        <dsp:cNvSpPr/>
      </dsp:nvSpPr>
      <dsp:spPr>
        <a:xfrm rot="10800000">
          <a:off x="0" y="1414565"/>
          <a:ext cx="8534400" cy="22011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Feature Selection / Extraction</a:t>
          </a:r>
          <a:endParaRPr lang="en-US" sz="1700" kern="1200" dirty="0"/>
        </a:p>
      </dsp:txBody>
      <dsp:txXfrm>
        <a:off x="0" y="1414565"/>
        <a:ext cx="8534400" cy="772600"/>
      </dsp:txXfrm>
    </dsp:sp>
    <dsp:sp modelId="{181A3AE5-A595-4092-8ED8-AABA85FD772D}">
      <dsp:nvSpPr>
        <dsp:cNvPr id="0" name=""/>
        <dsp:cNvSpPr/>
      </dsp:nvSpPr>
      <dsp:spPr>
        <a:xfrm>
          <a:off x="104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Vertical &amp; Horizontal Projections</a:t>
          </a:r>
          <a:endParaRPr lang="en-US" sz="1500" b="1" kern="1200" dirty="0"/>
        </a:p>
      </dsp:txBody>
      <dsp:txXfrm>
        <a:off x="1041" y="2209799"/>
        <a:ext cx="1706463" cy="612098"/>
      </dsp:txXfrm>
    </dsp:sp>
    <dsp:sp modelId="{3D3D62EE-8F2E-4AE2-A0E4-5305C46CECCC}">
      <dsp:nvSpPr>
        <dsp:cNvPr id="0" name=""/>
        <dsp:cNvSpPr/>
      </dsp:nvSpPr>
      <dsp:spPr>
        <a:xfrm>
          <a:off x="1707505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Zoning</a:t>
          </a:r>
          <a:endParaRPr lang="en-US" sz="1500" b="1" kern="1200" dirty="0"/>
        </a:p>
      </dsp:txBody>
      <dsp:txXfrm>
        <a:off x="1707505" y="2209799"/>
        <a:ext cx="1706463" cy="612098"/>
      </dsp:txXfrm>
    </dsp:sp>
    <dsp:sp modelId="{3F558029-9BAE-4E12-BD92-E01DE8ED05CC}">
      <dsp:nvSpPr>
        <dsp:cNvPr id="0" name=""/>
        <dsp:cNvSpPr/>
      </dsp:nvSpPr>
      <dsp:spPr>
        <a:xfrm>
          <a:off x="3413968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Elliptical Fourier Descriptors</a:t>
          </a:r>
          <a:endParaRPr lang="en-US" sz="1500" b="1" kern="1200" dirty="0"/>
        </a:p>
      </dsp:txBody>
      <dsp:txXfrm>
        <a:off x="3413968" y="2209799"/>
        <a:ext cx="1706463" cy="612098"/>
      </dsp:txXfrm>
    </dsp:sp>
    <dsp:sp modelId="{54A7CFB9-8CE0-428F-9A20-9C5E37A34326}">
      <dsp:nvSpPr>
        <dsp:cNvPr id="0" name=""/>
        <dsp:cNvSpPr/>
      </dsp:nvSpPr>
      <dsp:spPr>
        <a:xfrm>
          <a:off x="5120431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Filters (Gabor, </a:t>
          </a:r>
          <a:r>
            <a:rPr lang="en-US" sz="1500" b="1" kern="1200" dirty="0" err="1" smtClean="0"/>
            <a:t>Laplacian</a:t>
          </a:r>
          <a:r>
            <a:rPr lang="en-US" sz="1500" b="1" kern="1200" dirty="0" smtClean="0"/>
            <a:t>)</a:t>
          </a:r>
          <a:endParaRPr lang="en-US" sz="1500" b="1" kern="1200" dirty="0"/>
        </a:p>
      </dsp:txBody>
      <dsp:txXfrm>
        <a:off x="5120431" y="2209799"/>
        <a:ext cx="1706463" cy="612098"/>
      </dsp:txXfrm>
    </dsp:sp>
    <dsp:sp modelId="{A855DD5A-4DFD-41B5-8BB3-1C65F52366D8}">
      <dsp:nvSpPr>
        <dsp:cNvPr id="0" name=""/>
        <dsp:cNvSpPr/>
      </dsp:nvSpPr>
      <dsp:spPr>
        <a:xfrm>
          <a:off x="6826894" y="2209799"/>
          <a:ext cx="1706463" cy="6120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Correlation Filters</a:t>
          </a:r>
          <a:endParaRPr lang="en-US" sz="1500" b="1" kern="1200" dirty="0"/>
        </a:p>
      </dsp:txBody>
      <dsp:txXfrm>
        <a:off x="6826894" y="2209799"/>
        <a:ext cx="1706463" cy="612098"/>
      </dsp:txXfrm>
    </dsp:sp>
    <dsp:sp modelId="{A369A6DF-B901-45D1-B8E6-7247C69693F5}">
      <dsp:nvSpPr>
        <dsp:cNvPr id="0" name=""/>
        <dsp:cNvSpPr/>
      </dsp:nvSpPr>
      <dsp:spPr>
        <a:xfrm rot="10800000">
          <a:off x="0" y="2384"/>
          <a:ext cx="8534400" cy="142608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Pre-Processing / Segmentation</a:t>
          </a:r>
          <a:endParaRPr lang="en-US" sz="1700" kern="1200" dirty="0"/>
        </a:p>
      </dsp:txBody>
      <dsp:txXfrm>
        <a:off x="0" y="2384"/>
        <a:ext cx="8534400" cy="500557"/>
      </dsp:txXfrm>
    </dsp:sp>
    <dsp:sp modelId="{B712D6E1-B5C1-4927-B375-92871A73E5F6}">
      <dsp:nvSpPr>
        <dsp:cNvPr id="0" name=""/>
        <dsp:cNvSpPr/>
      </dsp:nvSpPr>
      <dsp:spPr>
        <a:xfrm>
          <a:off x="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Connected-Component based methods</a:t>
          </a:r>
          <a:endParaRPr lang="en-US" sz="1800" b="1" kern="1200" dirty="0"/>
        </a:p>
      </dsp:txBody>
      <dsp:txXfrm>
        <a:off x="0" y="502942"/>
        <a:ext cx="4267199" cy="426400"/>
      </dsp:txXfrm>
    </dsp:sp>
    <dsp:sp modelId="{27503CED-6BA7-428A-9D9A-9E01F0093D36}">
      <dsp:nvSpPr>
        <dsp:cNvPr id="0" name=""/>
        <dsp:cNvSpPr/>
      </dsp:nvSpPr>
      <dsp:spPr>
        <a:xfrm>
          <a:off x="4267200" y="502942"/>
          <a:ext cx="4267199" cy="42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Morphological Approach </a:t>
          </a:r>
          <a:endParaRPr lang="en-US" sz="1800" b="1" kern="1200" dirty="0"/>
        </a:p>
      </dsp:txBody>
      <dsp:txXfrm>
        <a:off x="4267200" y="502942"/>
        <a:ext cx="4267199" cy="42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82038-D403-45EC-8774-E414617BF24D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FA6CB-2454-40AB-8E35-27A03DC16A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FA6CB-2454-40AB-8E35-27A03DC16A9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9B6160D-D7FC-4D2D-96A5-1E65388D51B9}" type="datetimeFigureOut">
              <a:rPr lang="en-US" smtClean="0"/>
              <a:pPr/>
              <a:t>4/30/2012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D682DDD-26C3-48B5-8725-846B3FDE13E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.v.baran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ommyk2424@gmail.com" TargetMode="External"/><Relationship Id="rId4" Type="http://schemas.openxmlformats.org/officeDocument/2006/relationships/hyperlink" Target="mailto:jtchun@andrew.cmu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Spring 2012, 18-551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2334064"/>
          </a:xfrm>
        </p:spPr>
        <p:txBody>
          <a:bodyPr>
            <a:normAutofit fontScale="92500"/>
          </a:bodyPr>
          <a:lstStyle/>
          <a:p>
            <a:pPr algn="ctr"/>
            <a:r>
              <a:rPr lang="en-US" sz="3000" dirty="0" smtClean="0"/>
              <a:t>Team 1 : </a:t>
            </a:r>
            <a:r>
              <a:rPr lang="en-US" sz="3000" dirty="0" err="1" smtClean="0">
                <a:solidFill>
                  <a:schemeClr val="bg1"/>
                </a:solidFill>
              </a:rPr>
              <a:t>TransOptic</a:t>
            </a:r>
            <a:endParaRPr lang="en-US" sz="3000" dirty="0" smtClean="0">
              <a:solidFill>
                <a:schemeClr val="bg1"/>
              </a:solidFill>
            </a:endParaRP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Alex Baran | James Chun | Tom </a:t>
            </a:r>
            <a:r>
              <a:rPr lang="en-US" dirty="0" err="1" smtClean="0"/>
              <a:t>Keagle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sz="1900" dirty="0" smtClean="0">
                <a:hlinkClick r:id="rId3"/>
              </a:rPr>
              <a:t>alex.v.baran@gmail.com</a:t>
            </a:r>
            <a:r>
              <a:rPr lang="en-US" sz="1900" dirty="0" smtClean="0"/>
              <a:t> | </a:t>
            </a:r>
            <a:r>
              <a:rPr lang="en-US" sz="1900" dirty="0" smtClean="0">
                <a:hlinkClick r:id="rId4"/>
              </a:rPr>
              <a:t>jtchun@andrew.cmu.edu</a:t>
            </a:r>
            <a:r>
              <a:rPr lang="en-US" sz="1900" dirty="0" smtClean="0"/>
              <a:t> | </a:t>
            </a:r>
            <a:r>
              <a:rPr lang="en-US" sz="1900" dirty="0" smtClean="0">
                <a:hlinkClick r:id="rId5"/>
              </a:rPr>
              <a:t>tommyk2424@gmail.com</a:t>
            </a:r>
            <a:endParaRPr lang="en-US" sz="19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Memory Efficient</a:t>
            </a:r>
          </a:p>
          <a:p>
            <a:endParaRPr lang="en-US" dirty="0" smtClean="0"/>
          </a:p>
          <a:p>
            <a:r>
              <a:rPr lang="en-US" dirty="0" smtClean="0"/>
              <a:t>Fast, Minimize computations</a:t>
            </a:r>
          </a:p>
          <a:p>
            <a:endParaRPr lang="en-US" dirty="0" smtClean="0"/>
          </a:p>
          <a:p>
            <a:r>
              <a:rPr lang="en-US" dirty="0" smtClean="0"/>
              <a:t>Accurate, Invariant to noise (generally robust character recognition)</a:t>
            </a:r>
          </a:p>
          <a:p>
            <a:endParaRPr lang="en-US" dirty="0" smtClean="0"/>
          </a:p>
          <a:p>
            <a:r>
              <a:rPr lang="en-US" dirty="0" smtClean="0"/>
              <a:t>Modular</a:t>
            </a:r>
          </a:p>
          <a:p>
            <a:endParaRPr lang="en-US" dirty="0" smtClean="0"/>
          </a:p>
          <a:p>
            <a:r>
              <a:rPr lang="en-US" dirty="0" smtClean="0"/>
              <a:t>Simple to implement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Pre-Processing / Segmentation</a:t>
            </a:r>
            <a:endParaRPr lang="en-US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Connected Component Based Methods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Morphological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2783680"/>
            <a:ext cx="4040188" cy="3845720"/>
          </a:xfrm>
        </p:spPr>
        <p:txBody>
          <a:bodyPr>
            <a:normAutofit/>
          </a:bodyPr>
          <a:lstStyle/>
          <a:p>
            <a:r>
              <a:rPr lang="en-US" dirty="0" smtClean="0"/>
              <a:t>Slow in practice</a:t>
            </a:r>
          </a:p>
          <a:p>
            <a:endParaRPr lang="en-US" dirty="0" smtClean="0"/>
          </a:p>
          <a:p>
            <a:r>
              <a:rPr lang="en-US" dirty="0" smtClean="0"/>
              <a:t>Susceptible to noise</a:t>
            </a:r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83680"/>
            <a:ext cx="4041775" cy="3845720"/>
          </a:xfrm>
        </p:spPr>
        <p:txBody>
          <a:bodyPr/>
          <a:lstStyle/>
          <a:p>
            <a:r>
              <a:rPr lang="en-US" dirty="0" smtClean="0"/>
              <a:t>Faster in practice (&lt; 5s)</a:t>
            </a:r>
          </a:p>
          <a:p>
            <a:endParaRPr lang="en-US" dirty="0" smtClean="0"/>
          </a:p>
          <a:p>
            <a:r>
              <a:rPr lang="en-US" dirty="0" smtClean="0"/>
              <a:t>More robust to noise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381000"/>
          <a:ext cx="8534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257800" y="762000"/>
            <a:ext cx="31242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935159"/>
          <a:ext cx="8229600" cy="3697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501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Autoencoder</a:t>
                      </a:r>
                      <a:endParaRPr lang="en-US" dirty="0"/>
                    </a:p>
                  </a:txBody>
                  <a:tcPr/>
                </a:tc>
              </a:tr>
              <a:tr h="501055">
                <a:tc>
                  <a:txBody>
                    <a:bodyPr/>
                    <a:lstStyle/>
                    <a:p>
                      <a:r>
                        <a:rPr lang="en-US" dirty="0" smtClean="0"/>
                        <a:t>Simple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501055"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1055">
                <a:tc>
                  <a:txBody>
                    <a:bodyPr/>
                    <a:lstStyle/>
                    <a:p>
                      <a:r>
                        <a:rPr lang="en-US" dirty="0" smtClean="0"/>
                        <a:t>Modular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1055">
                <a:tc>
                  <a:txBody>
                    <a:bodyPr/>
                    <a:lstStyle/>
                    <a:p>
                      <a:r>
                        <a:rPr lang="en-US" dirty="0" smtClean="0"/>
                        <a:t>Simple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501055">
                <a:tc>
                  <a:txBody>
                    <a:bodyPr/>
                    <a:lstStyle/>
                    <a:p>
                      <a:r>
                        <a:rPr lang="en-US" dirty="0" smtClean="0"/>
                        <a:t>Limits to reduction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None, able to adjust to capture variance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 least number of classes – 1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381000"/>
          <a:ext cx="8534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257800" y="762000"/>
            <a:ext cx="31242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43400"/>
            <a:ext cx="25908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 Attributes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Susceptible to rotation</a:t>
            </a:r>
          </a:p>
          <a:p>
            <a:endParaRPr lang="en-US" dirty="0" smtClean="0"/>
          </a:p>
          <a:p>
            <a:r>
              <a:rPr lang="en-US" dirty="0" smtClean="0"/>
              <a:t>Simple, first 12 quick to compute, last 4 are slow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Includes various traits of the pixels according to the bounding box</a:t>
            </a:r>
          </a:p>
          <a:p>
            <a:endParaRPr lang="en-US" dirty="0" smtClean="0"/>
          </a:p>
          <a:p>
            <a:r>
              <a:rPr lang="en-US" dirty="0" smtClean="0"/>
              <a:t>Not as accurate as other attributes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/ Horizontal Projections</a:t>
            </a:r>
            <a:endParaRPr lang="en-US" dirty="0"/>
          </a:p>
        </p:txBody>
      </p:sp>
      <p:pic>
        <p:nvPicPr>
          <p:cNvPr id="6" name="Content Placeholder 5" descr="projection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829806"/>
            <a:ext cx="4267200" cy="452166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Susceptible to illumination</a:t>
            </a:r>
          </a:p>
          <a:p>
            <a:endParaRPr lang="en-US" dirty="0" smtClean="0"/>
          </a:p>
          <a:p>
            <a:r>
              <a:rPr lang="en-US" dirty="0" smtClean="0"/>
              <a:t>Susceptible to rotation</a:t>
            </a:r>
          </a:p>
          <a:p>
            <a:endParaRPr lang="en-US" dirty="0" smtClean="0"/>
          </a:p>
          <a:p>
            <a:r>
              <a:rPr lang="en-US" dirty="0" smtClean="0"/>
              <a:t>Simple, quick to compute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Susceptible to illumination</a:t>
            </a:r>
          </a:p>
          <a:p>
            <a:endParaRPr lang="en-US" dirty="0" smtClean="0"/>
          </a:p>
          <a:p>
            <a:r>
              <a:rPr lang="en-US" dirty="0" smtClean="0"/>
              <a:t>Susceptible to rotation</a:t>
            </a:r>
          </a:p>
          <a:p>
            <a:endParaRPr lang="en-US" dirty="0" smtClean="0"/>
          </a:p>
          <a:p>
            <a:r>
              <a:rPr lang="en-US" dirty="0" smtClean="0"/>
              <a:t>Simple, quick to compute</a:t>
            </a:r>
            <a:endParaRPr lang="en-US" dirty="0"/>
          </a:p>
        </p:txBody>
      </p:sp>
      <p:pic>
        <p:nvPicPr>
          <p:cNvPr id="9" name="Content Placeholder 8" descr="zoning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14400" y="2057400"/>
            <a:ext cx="3009900" cy="4063365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Elliptical Fourier Descriptors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85800" y="1920085"/>
            <a:ext cx="8001000" cy="181371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Largely invariant to illumination</a:t>
            </a:r>
          </a:p>
          <a:p>
            <a:endParaRPr lang="en-US" dirty="0" smtClean="0"/>
          </a:p>
          <a:p>
            <a:r>
              <a:rPr lang="en-US" dirty="0" smtClean="0"/>
              <a:t>Invariant to rotation</a:t>
            </a:r>
          </a:p>
          <a:p>
            <a:endParaRPr lang="en-US" dirty="0" smtClean="0"/>
          </a:p>
          <a:p>
            <a:r>
              <a:rPr lang="en-US" dirty="0" smtClean="0"/>
              <a:t>Slow to compute</a:t>
            </a:r>
            <a:endParaRPr lang="en-US" dirty="0"/>
          </a:p>
        </p:txBody>
      </p:sp>
      <p:pic>
        <p:nvPicPr>
          <p:cNvPr id="7" name="Content Placeholder 6" descr="original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4495800"/>
            <a:ext cx="2286000" cy="1669638"/>
          </a:xfrm>
        </p:spPr>
      </p:pic>
      <p:pic>
        <p:nvPicPr>
          <p:cNvPr id="8" name="Picture 7" descr="recon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2200" y="4267200"/>
            <a:ext cx="2743200" cy="2057400"/>
          </a:xfrm>
          <a:prstGeom prst="rect">
            <a:avLst/>
          </a:prstGeom>
        </p:spPr>
      </p:pic>
      <p:pic>
        <p:nvPicPr>
          <p:cNvPr id="10" name="Picture 9" descr="recon1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2286000"/>
            <a:ext cx="3048000" cy="2286000"/>
          </a:xfrm>
          <a:prstGeom prst="rect">
            <a:avLst/>
          </a:prstGeom>
        </p:spPr>
      </p:pic>
      <p:pic>
        <p:nvPicPr>
          <p:cNvPr id="11" name="Picture 10" descr="recon3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6000" y="4495800"/>
            <a:ext cx="2971800" cy="222885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05000" y="5029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9198181">
            <a:off x="4006863" y="385107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956481">
            <a:off x="7010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 (Gabor, </a:t>
            </a:r>
            <a:r>
              <a:rPr lang="en-US" dirty="0" err="1" smtClean="0"/>
              <a:t>Laplacian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Combined together give good representation</a:t>
            </a:r>
          </a:p>
          <a:p>
            <a:endParaRPr lang="en-US" dirty="0" smtClean="0"/>
          </a:p>
          <a:p>
            <a:r>
              <a:rPr lang="en-US" dirty="0" smtClean="0"/>
              <a:t>Large output produced</a:t>
            </a:r>
          </a:p>
          <a:p>
            <a:endParaRPr lang="en-US" dirty="0" smtClean="0"/>
          </a:p>
          <a:p>
            <a:r>
              <a:rPr lang="en-US" dirty="0" smtClean="0"/>
              <a:t>Slow to compute</a:t>
            </a:r>
            <a:endParaRPr lang="en-US" dirty="0"/>
          </a:p>
        </p:txBody>
      </p:sp>
      <p:pic>
        <p:nvPicPr>
          <p:cNvPr id="7" name="Content Placeholder 6" descr="gabor.JP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2456266"/>
            <a:ext cx="4038600" cy="336310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Project Idea Overview</a:t>
            </a:r>
          </a:p>
          <a:p>
            <a:r>
              <a:rPr lang="en-US" dirty="0" smtClean="0"/>
              <a:t>Project Model and Signal Flow</a:t>
            </a:r>
          </a:p>
          <a:p>
            <a:r>
              <a:rPr lang="en-US" dirty="0" smtClean="0"/>
              <a:t>OCR Algorithm</a:t>
            </a:r>
          </a:p>
          <a:p>
            <a:pPr lvl="1"/>
            <a:r>
              <a:rPr lang="en-US" dirty="0" smtClean="0"/>
              <a:t>Considerations</a:t>
            </a:r>
          </a:p>
          <a:p>
            <a:pPr lvl="1"/>
            <a:r>
              <a:rPr lang="en-US" dirty="0" smtClean="0"/>
              <a:t>Research &amp; Findings</a:t>
            </a:r>
          </a:p>
          <a:p>
            <a:pPr lvl="1"/>
            <a:r>
              <a:rPr lang="en-US" dirty="0" smtClean="0"/>
              <a:t>Implementation &amp; Optimizations</a:t>
            </a:r>
          </a:p>
          <a:p>
            <a:pPr lvl="1"/>
            <a:r>
              <a:rPr lang="en-US" dirty="0" smtClean="0"/>
              <a:t>Data &amp; Results</a:t>
            </a:r>
          </a:p>
          <a:p>
            <a:pPr lvl="1"/>
            <a:r>
              <a:rPr lang="en-US" dirty="0" smtClean="0"/>
              <a:t>Challenges Faced</a:t>
            </a:r>
          </a:p>
          <a:p>
            <a:pPr lvl="1"/>
            <a:r>
              <a:rPr lang="en-US" dirty="0" smtClean="0"/>
              <a:t>Final Product &amp; Demo</a:t>
            </a:r>
          </a:p>
          <a:p>
            <a:r>
              <a:rPr lang="en-US" dirty="0" smtClean="0"/>
              <a:t>Work Breakdown</a:t>
            </a:r>
          </a:p>
          <a:p>
            <a:r>
              <a:rPr lang="en-US" dirty="0" smtClean="0"/>
              <a:t>References</a:t>
            </a:r>
          </a:p>
          <a:p>
            <a:r>
              <a:rPr lang="en-US" dirty="0" smtClean="0"/>
              <a:t>Q&amp;A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 / Extraction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228600" y="1935163"/>
          <a:ext cx="8686800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Zoning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Elliptical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Corr</a:t>
                      </a:r>
                      <a:r>
                        <a:rPr lang="en-US" dirty="0" smtClean="0"/>
                        <a:t> Filters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Simple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really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really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really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really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Illumination</a:t>
                      </a:r>
                      <a:r>
                        <a:rPr lang="en-US" baseline="0" dirty="0" smtClean="0"/>
                        <a:t> Invariance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Rotational</a:t>
                      </a:r>
                      <a:r>
                        <a:rPr lang="en-US" baseline="0" dirty="0" smtClean="0"/>
                        <a:t> Invariance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381000"/>
          <a:ext cx="8534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257800" y="762000"/>
            <a:ext cx="31242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43400"/>
            <a:ext cx="25908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33400" y="2438400"/>
            <a:ext cx="8229600" cy="9144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Nearest Neighbor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Corr</a:t>
                      </a:r>
                      <a:r>
                        <a:rPr lang="en-US" dirty="0" smtClean="0"/>
                        <a:t> Filter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Simple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381000"/>
          <a:ext cx="8534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257800" y="762000"/>
            <a:ext cx="31242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7200" y="4343400"/>
            <a:ext cx="2590800" cy="6858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33400" y="2438400"/>
            <a:ext cx="8229600" cy="9144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715000" y="5715000"/>
            <a:ext cx="1219200" cy="762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467600" y="5715000"/>
            <a:ext cx="1219200" cy="7620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Implementations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Chose to use features</a:t>
            </a:r>
          </a:p>
          <a:p>
            <a:pPr lvl="2"/>
            <a:r>
              <a:rPr lang="en-US" dirty="0" err="1" smtClean="0"/>
              <a:t>Proj</a:t>
            </a:r>
            <a:r>
              <a:rPr lang="en-US" dirty="0" smtClean="0"/>
              <a:t> + Zoning + Elliptical + Filters</a:t>
            </a:r>
          </a:p>
          <a:p>
            <a:endParaRPr lang="en-US" dirty="0" smtClean="0"/>
          </a:p>
          <a:p>
            <a:r>
              <a:rPr lang="en-US" dirty="0" smtClean="0"/>
              <a:t>Correlation Filters</a:t>
            </a:r>
          </a:p>
          <a:p>
            <a:pPr lvl="1"/>
            <a:r>
              <a:rPr lang="en-US" dirty="0" smtClean="0"/>
              <a:t>Simple, ECP-SDF, MACE, OTSDF</a:t>
            </a:r>
          </a:p>
          <a:p>
            <a:pPr lvl="2"/>
            <a:r>
              <a:rPr lang="en-US" dirty="0" smtClean="0"/>
              <a:t>Pros/Cons to each</a:t>
            </a:r>
          </a:p>
          <a:p>
            <a:pPr lvl="1"/>
            <a:r>
              <a:rPr lang="en-US" dirty="0" smtClean="0"/>
              <a:t>Simple PSR </a:t>
            </a:r>
            <a:r>
              <a:rPr lang="en-US" dirty="0" err="1" smtClean="0"/>
              <a:t>vs</a:t>
            </a:r>
            <a:r>
              <a:rPr lang="en-US" dirty="0" smtClean="0"/>
              <a:t> Masking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Data: SVM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Morphological approach for segmentation</a:t>
            </a:r>
          </a:p>
          <a:p>
            <a:r>
              <a:rPr lang="en-US" dirty="0" smtClean="0"/>
              <a:t>Used PCA for dimension reduction</a:t>
            </a:r>
          </a:p>
          <a:p>
            <a:pPr lvl="1"/>
            <a:r>
              <a:rPr lang="en-US" dirty="0" smtClean="0"/>
              <a:t>Number of basis was kept such that variance of at least 99% was captured</a:t>
            </a:r>
          </a:p>
          <a:p>
            <a:r>
              <a:rPr lang="en-US" dirty="0" smtClean="0"/>
              <a:t>Binary Images, Trained on numbers initially (0 – 9)</a:t>
            </a:r>
          </a:p>
          <a:p>
            <a:pPr lvl="1"/>
            <a:r>
              <a:rPr lang="en-US" dirty="0" smtClean="0"/>
              <a:t>700 Training Samples</a:t>
            </a:r>
          </a:p>
          <a:p>
            <a:pPr lvl="1"/>
            <a:r>
              <a:rPr lang="en-US" dirty="0" smtClean="0"/>
              <a:t>200 Testing Samples</a:t>
            </a:r>
          </a:p>
          <a:p>
            <a:pPr lvl="1"/>
            <a:r>
              <a:rPr lang="en-US" dirty="0" smtClean="0"/>
              <a:t>Both datasets varied in font, size and rotation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6" name="Picture 5" descr="test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1" y="5466636"/>
            <a:ext cx="1904999" cy="1391364"/>
          </a:xfrm>
          <a:prstGeom prst="rect">
            <a:avLst/>
          </a:prstGeom>
        </p:spPr>
      </p:pic>
      <p:pic>
        <p:nvPicPr>
          <p:cNvPr id="7" name="Picture 6" descr="testing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5410980"/>
            <a:ext cx="1981200" cy="1447020"/>
          </a:xfrm>
          <a:prstGeom prst="rect">
            <a:avLst/>
          </a:prstGeom>
        </p:spPr>
      </p:pic>
      <p:pic>
        <p:nvPicPr>
          <p:cNvPr id="8" name="Picture 7" descr="testing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5410200"/>
            <a:ext cx="1981200" cy="1447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Research &amp; Findings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838200" y="1752600"/>
          <a:ext cx="7543800" cy="3540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/>
                <a:gridCol w="3771900"/>
              </a:tblGrid>
              <a:tr h="584791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SVM Accuracy</a:t>
                      </a:r>
                      <a:endParaRPr lang="en-US" dirty="0"/>
                    </a:p>
                  </a:txBody>
                  <a:tcPr/>
                </a:tc>
              </a:tr>
              <a:tr h="33880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</a:t>
                      </a:r>
                      <a:r>
                        <a:rPr lang="en-US" baseline="0" dirty="0" smtClean="0"/>
                        <a:t> + Zoning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87.6%</a:t>
                      </a:r>
                      <a:endParaRPr lang="en-US" dirty="0"/>
                    </a:p>
                  </a:txBody>
                  <a:tcPr/>
                </a:tc>
              </a:tr>
              <a:tr h="58479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</a:t>
                      </a:r>
                      <a:r>
                        <a:rPr lang="en-US" dirty="0" smtClean="0"/>
                        <a:t> + Zoning</a:t>
                      </a:r>
                      <a:r>
                        <a:rPr lang="en-US" baseline="0" dirty="0" smtClean="0"/>
                        <a:t> + Elliptical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87.65%</a:t>
                      </a:r>
                      <a:endParaRPr lang="en-US" dirty="0"/>
                    </a:p>
                  </a:txBody>
                  <a:tcPr/>
                </a:tc>
              </a:tr>
              <a:tr h="83541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</a:t>
                      </a:r>
                      <a:r>
                        <a:rPr lang="en-US" dirty="0" smtClean="0"/>
                        <a:t> + Zoning + Elliptical</a:t>
                      </a:r>
                      <a:r>
                        <a:rPr lang="en-US" baseline="0" dirty="0" smtClean="0"/>
                        <a:t> + Filters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92.85%</a:t>
                      </a:r>
                      <a:endParaRPr lang="en-US" dirty="0"/>
                    </a:p>
                  </a:txBody>
                  <a:tcPr/>
                </a:tc>
              </a:tr>
              <a:tr h="58479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Proj</a:t>
                      </a:r>
                      <a:r>
                        <a:rPr lang="en-US" dirty="0" smtClean="0"/>
                        <a:t> + Zoning + Filters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96.3%</a:t>
                      </a:r>
                    </a:p>
                  </a:txBody>
                  <a:tcPr/>
                </a:tc>
              </a:tr>
              <a:tr h="584791">
                <a:tc>
                  <a:txBody>
                    <a:bodyPr/>
                    <a:lstStyle/>
                    <a:p>
                      <a:r>
                        <a:rPr lang="en-US" dirty="0" smtClean="0"/>
                        <a:t>MNIST Attributes (Al</a:t>
                      </a:r>
                      <a:r>
                        <a:rPr lang="en-US" baseline="0" dirty="0" smtClean="0"/>
                        <a:t>l 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72.45%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SVM: Future &amp;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feature selection and extraction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Port over to Android platform</a:t>
            </a:r>
          </a:p>
          <a:p>
            <a:endParaRPr lang="en-US" dirty="0" smtClean="0"/>
          </a:p>
          <a:p>
            <a:r>
              <a:rPr lang="en-US" dirty="0" smtClean="0"/>
              <a:t>Relatively Accurate</a:t>
            </a:r>
          </a:p>
          <a:p>
            <a:pPr lvl="1"/>
            <a:r>
              <a:rPr lang="en-US" dirty="0" smtClean="0"/>
              <a:t>Largely invariant to rotation, noise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Correlation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1680"/>
            <a:ext cx="3962400" cy="4389120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Easy to calibrate</a:t>
            </a:r>
          </a:p>
          <a:p>
            <a:pPr lvl="1"/>
            <a:r>
              <a:rPr lang="en-US" dirty="0" smtClean="0"/>
              <a:t>Quick training</a:t>
            </a:r>
          </a:p>
          <a:p>
            <a:pPr lvl="2"/>
            <a:r>
              <a:rPr lang="en-US" dirty="0" smtClean="0"/>
              <a:t>~10 seconds for 26 characters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19600" y="2011680"/>
            <a:ext cx="39624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US" sz="2600" dirty="0" smtClean="0"/>
              <a:t>Con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s: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Rotation variant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sz="2400" dirty="0" smtClean="0"/>
              <a:t>Font </a:t>
            </a:r>
            <a:r>
              <a:rPr lang="en-US" sz="2600" dirty="0" smtClean="0"/>
              <a:t>variant</a:t>
            </a:r>
          </a:p>
          <a:p>
            <a:pPr marL="1188720" lvl="2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sz="2100" dirty="0" smtClean="0"/>
              <a:t>Require one filter per letter per font</a:t>
            </a:r>
            <a:endParaRPr kumimoji="0" lang="en-US" sz="21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C:\Users\Alex\Desktop\551\necessary\filter_A_ca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4876800"/>
            <a:ext cx="990600" cy="990600"/>
          </a:xfrm>
          <a:prstGeom prst="rect">
            <a:avLst/>
          </a:prstGeom>
          <a:noFill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8600" y="3998168"/>
            <a:ext cx="4495800" cy="293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2667000" y="51816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800600" y="51816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59400" y="4343400"/>
            <a:ext cx="254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219200" y="14478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correlation = ifft2(fft2(input).*conj(fft2(filter)));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Data: Simple Correlation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7880"/>
            <a:ext cx="4114800" cy="4389120"/>
          </a:xfrm>
        </p:spPr>
        <p:txBody>
          <a:bodyPr>
            <a:normAutofit/>
          </a:bodyPr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Easy to implement</a:t>
            </a:r>
          </a:p>
          <a:p>
            <a:pPr lvl="1"/>
            <a:r>
              <a:rPr lang="en-US" dirty="0" smtClean="0"/>
              <a:t>Template vs. test</a:t>
            </a:r>
          </a:p>
          <a:p>
            <a:pPr lvl="1"/>
            <a:r>
              <a:rPr lang="en-US" dirty="0" smtClean="0"/>
              <a:t>Relatively accurate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Susceptible to noise</a:t>
            </a:r>
          </a:p>
          <a:p>
            <a:pPr lvl="1"/>
            <a:r>
              <a:rPr lang="en-US" dirty="0" smtClean="0"/>
              <a:t>Not 100% accurate</a:t>
            </a:r>
          </a:p>
          <a:p>
            <a:pPr lvl="1"/>
            <a:r>
              <a:rPr lang="en-US" dirty="0" smtClean="0"/>
              <a:t>Difficult to switch quickly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343150"/>
            <a:ext cx="4800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95600" y="159573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Filter (H) = template;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idea:</a:t>
            </a:r>
          </a:p>
          <a:p>
            <a:pPr lvl="1"/>
            <a:r>
              <a:rPr lang="en-US" dirty="0" smtClean="0"/>
              <a:t>Convert image text to ASCII text</a:t>
            </a:r>
          </a:p>
          <a:p>
            <a:pPr lvl="1"/>
            <a:r>
              <a:rPr lang="en-US" dirty="0" smtClean="0"/>
              <a:t>Explore different OCR methods</a:t>
            </a:r>
          </a:p>
          <a:p>
            <a:endParaRPr lang="en-US" dirty="0" smtClean="0"/>
          </a:p>
          <a:p>
            <a:r>
              <a:rPr lang="en-US" dirty="0" smtClean="0"/>
              <a:t>What’s new:</a:t>
            </a:r>
          </a:p>
          <a:p>
            <a:pPr lvl="1"/>
            <a:r>
              <a:rPr lang="en-US" dirty="0" smtClean="0"/>
              <a:t>Android functionality</a:t>
            </a:r>
          </a:p>
          <a:p>
            <a:pPr lvl="1"/>
            <a:r>
              <a:rPr lang="en-US" dirty="0" smtClean="0"/>
              <a:t>Combines various processes from past 18-551 projects</a:t>
            </a:r>
          </a:p>
          <a:p>
            <a:pPr lvl="1"/>
            <a:r>
              <a:rPr lang="en-US" dirty="0" smtClean="0"/>
              <a:t>Adaptable, open for future additions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Data: Simple Correlation Filter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8033" y="1508125"/>
            <a:ext cx="6726767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Data: ECP-SDF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6480"/>
            <a:ext cx="4114800" cy="4389120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Accepts more training</a:t>
            </a:r>
          </a:p>
          <a:p>
            <a:pPr lvl="1"/>
            <a:r>
              <a:rPr lang="en-US" dirty="0" smtClean="0"/>
              <a:t>More variable than simple CF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Inaccurate</a:t>
            </a:r>
          </a:p>
          <a:p>
            <a:pPr lvl="1"/>
            <a:r>
              <a:rPr lang="en-US" dirty="0" smtClean="0"/>
              <a:t>Poor results given complexity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498725"/>
            <a:ext cx="4694767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1671935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 = X*(((X')*X)')*u;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Data: ECP-SDF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7600" y="1524000"/>
            <a:ext cx="6807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Data: MACE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4080"/>
            <a:ext cx="4114800" cy="4389120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Very accurate</a:t>
            </a:r>
          </a:p>
          <a:p>
            <a:pPr lvl="1"/>
            <a:r>
              <a:rPr lang="en-US" dirty="0" smtClean="0"/>
              <a:t>Good PSR</a:t>
            </a:r>
          </a:p>
          <a:p>
            <a:pPr lvl="1"/>
            <a:r>
              <a:rPr lang="en-US" dirty="0" smtClean="0"/>
              <a:t>Barely more complex than ECP-SDF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Susceptible to noise</a:t>
            </a:r>
          </a:p>
          <a:p>
            <a:pPr lvl="1"/>
            <a:r>
              <a:rPr lang="en-US" dirty="0" smtClean="0"/>
              <a:t>Rotation/font variant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1600" y="2362200"/>
            <a:ext cx="4775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57400" y="16719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 = D\X*(((X')/D*X)')*u;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Data: MACE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7233" y="1584325"/>
            <a:ext cx="6625167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Data: OTSDF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4080"/>
            <a:ext cx="4114800" cy="4389120"/>
          </a:xfrm>
        </p:spPr>
        <p:txBody>
          <a:bodyPr/>
          <a:lstStyle/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Very accurate</a:t>
            </a:r>
          </a:p>
          <a:p>
            <a:pPr lvl="1"/>
            <a:r>
              <a:rPr lang="en-US" dirty="0" smtClean="0"/>
              <a:t>Handles noise</a:t>
            </a:r>
          </a:p>
          <a:p>
            <a:pPr lvl="1"/>
            <a:r>
              <a:rPr lang="en-US" dirty="0" smtClean="0"/>
              <a:t>Similar to MACE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Font/rotation variant</a:t>
            </a:r>
          </a:p>
          <a:p>
            <a:pPr lvl="1"/>
            <a:r>
              <a:rPr lang="en-US" dirty="0" smtClean="0"/>
              <a:t>Not necessary with pre-processing noise elimination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095500"/>
            <a:ext cx="47244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1676400"/>
            <a:ext cx="2064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D’ = </a:t>
            </a:r>
            <a:r>
              <a:rPr lang="el-GR" sz="2400" dirty="0" smtClean="0"/>
              <a:t>α</a:t>
            </a:r>
            <a:r>
              <a:rPr lang="en-US" sz="2400" dirty="0" smtClean="0"/>
              <a:t>*D + </a:t>
            </a:r>
            <a:r>
              <a:rPr lang="el-GR" sz="2400" dirty="0" smtClean="0"/>
              <a:t>β</a:t>
            </a:r>
            <a:r>
              <a:rPr lang="en-US" sz="2400" dirty="0" smtClean="0"/>
              <a:t>*I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Data: OTSDF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8033" y="1584325"/>
            <a:ext cx="6726767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Peak-</a:t>
            </a:r>
            <a:r>
              <a:rPr lang="en-US" dirty="0" err="1" smtClean="0"/>
              <a:t>Sidelobe</a:t>
            </a:r>
            <a:r>
              <a:rPr lang="en-US" dirty="0" smtClean="0"/>
              <a:t> Ratio (PSR)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 smtClean="0"/>
              <a:t>Simple version</a:t>
            </a:r>
          </a:p>
          <a:p>
            <a:pPr lvl="1"/>
            <a:r>
              <a:rPr lang="en-US" dirty="0" smtClean="0"/>
              <a:t>Compares peak to average</a:t>
            </a:r>
          </a:p>
          <a:p>
            <a:pPr lvl="1"/>
            <a:r>
              <a:rPr lang="en-US" dirty="0" smtClean="0"/>
              <a:t>Quick</a:t>
            </a:r>
          </a:p>
          <a:p>
            <a:pPr lvl="1"/>
            <a:r>
              <a:rPr lang="en-US" dirty="0" smtClean="0"/>
              <a:t>Relatively accurate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981200"/>
            <a:ext cx="4114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US" sz="2600" dirty="0" smtClean="0"/>
              <a:t>Complex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version</a:t>
            </a:r>
            <a:endParaRPr lang="en-US" sz="2600" dirty="0" smtClean="0"/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Masks peak to calculate average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sz="2400" noProof="0" dirty="0" smtClean="0"/>
              <a:t>Negligibly slower</a:t>
            </a:r>
          </a:p>
          <a:p>
            <a:pPr marL="1188720" lvl="2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kumimoji="0" lang="en-US" sz="21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calculations</a:t>
            </a:r>
          </a:p>
          <a:p>
            <a:pPr marL="731520" lvl="1" indent="-274320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</a:pPr>
            <a:r>
              <a:rPr lang="en-US" sz="2400" noProof="0" dirty="0" smtClean="0"/>
              <a:t>More accurate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&amp; Findings: Accuracy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r>
                        <a:rPr lang="en-US" baseline="0" dirty="0" smtClean="0"/>
                        <a:t> 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ECP-SDF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OTSDF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Sans-serif</a:t>
                      </a:r>
                      <a:r>
                        <a:rPr lang="en-US" baseline="0" dirty="0" smtClean="0"/>
                        <a:t> (simple PSR)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Serif (simple PSR)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Sans-serif (masking)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Serif (masking)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R &amp; F: PSR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229600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 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ECP-SDF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OTSDF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</a:t>
                      </a:r>
                      <a:r>
                        <a:rPr lang="en-US" sz="1600" baseline="0" dirty="0" smtClean="0"/>
                        <a:t> max (sans-serif)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 average</a:t>
                      </a:r>
                    </a:p>
                    <a:p>
                      <a:r>
                        <a:rPr lang="en-US" sz="1600" dirty="0" smtClean="0"/>
                        <a:t>(sans-serif)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PSR+ max</a:t>
                      </a:r>
                    </a:p>
                    <a:p>
                      <a:r>
                        <a:rPr lang="en-US" sz="1600" dirty="0" smtClean="0"/>
                        <a:t>(sans-serif)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PSR+ average (sans-serif)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 max</a:t>
                      </a:r>
                    </a:p>
                    <a:p>
                      <a:r>
                        <a:rPr lang="en-US" sz="1600" dirty="0" smtClean="0"/>
                        <a:t>(serif)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 average (serif)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PSR+ max (serif)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PSR+ average</a:t>
                      </a:r>
                      <a:r>
                        <a:rPr lang="en-US" sz="1600" baseline="0" dirty="0" smtClean="0"/>
                        <a:t> (serif)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143000" y="2133600"/>
            <a:ext cx="7086600" cy="4343400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Proposed Android Application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2362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8800" y="21844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Android Platform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Correlation Filters: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character location potential</a:t>
            </a:r>
          </a:p>
          <a:p>
            <a:endParaRPr lang="en-US" dirty="0" smtClean="0"/>
          </a:p>
          <a:p>
            <a:r>
              <a:rPr lang="en-US" dirty="0" smtClean="0"/>
              <a:t>Further optimize PSR algorithm</a:t>
            </a:r>
          </a:p>
          <a:p>
            <a:endParaRPr lang="en-US" dirty="0" smtClean="0"/>
          </a:p>
          <a:p>
            <a:r>
              <a:rPr lang="en-US" dirty="0" smtClean="0"/>
              <a:t>Implement font/rotation variance</a:t>
            </a:r>
          </a:p>
          <a:p>
            <a:endParaRPr lang="en-US" dirty="0" smtClean="0"/>
          </a:p>
          <a:p>
            <a:r>
              <a:rPr lang="en-US" dirty="0" smtClean="0"/>
              <a:t>Improve noise handling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Correlation Filters: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accuracy</a:t>
            </a:r>
          </a:p>
          <a:p>
            <a:r>
              <a:rPr lang="en-US" dirty="0" smtClean="0"/>
              <a:t>Quick and easy to calibrate</a:t>
            </a:r>
          </a:p>
          <a:p>
            <a:r>
              <a:rPr lang="en-US" dirty="0" smtClean="0"/>
              <a:t>Inadaptable to different fonts/rotations</a:t>
            </a:r>
          </a:p>
          <a:p>
            <a:pPr lvl="1"/>
            <a:r>
              <a:rPr lang="en-US" dirty="0" smtClean="0"/>
              <a:t>Requires additional filters</a:t>
            </a:r>
          </a:p>
          <a:p>
            <a:endParaRPr lang="en-US" dirty="0" smtClean="0"/>
          </a:p>
          <a:p>
            <a:r>
              <a:rPr lang="en-US" dirty="0" smtClean="0"/>
              <a:t>Chose to implement OTSDF on Android</a:t>
            </a:r>
          </a:p>
          <a:p>
            <a:pPr lvl="1"/>
            <a:r>
              <a:rPr lang="en-US" dirty="0" smtClean="0"/>
              <a:t>Only slightly worse than MACE in testing</a:t>
            </a:r>
          </a:p>
          <a:p>
            <a:pPr lvl="1"/>
            <a:r>
              <a:rPr lang="en-US" dirty="0" smtClean="0"/>
              <a:t>Noise handling safer in practice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Google API documentation</a:t>
            </a:r>
          </a:p>
          <a:p>
            <a:endParaRPr lang="en-US" dirty="0" smtClean="0"/>
          </a:p>
          <a:p>
            <a:r>
              <a:rPr lang="en-US" dirty="0" smtClean="0"/>
              <a:t>Server connection issues</a:t>
            </a:r>
          </a:p>
          <a:p>
            <a:endParaRPr lang="en-US" dirty="0" smtClean="0"/>
          </a:p>
          <a:p>
            <a:r>
              <a:rPr lang="en-US" dirty="0" smtClean="0"/>
              <a:t>Time better spent on OCR</a:t>
            </a:r>
          </a:p>
          <a:p>
            <a:endParaRPr lang="en-US" dirty="0" smtClean="0"/>
          </a:p>
          <a:p>
            <a:r>
              <a:rPr lang="en-US" dirty="0" smtClean="0"/>
              <a:t>Can be implemented in the future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Sourcing for quality data</a:t>
            </a:r>
          </a:p>
          <a:p>
            <a:endParaRPr lang="en-US" dirty="0" smtClean="0"/>
          </a:p>
          <a:p>
            <a:r>
              <a:rPr lang="en-US" dirty="0" smtClean="0"/>
              <a:t>Code conversion from Matlab to Android</a:t>
            </a:r>
          </a:p>
          <a:p>
            <a:endParaRPr lang="en-US" dirty="0" smtClean="0"/>
          </a:p>
          <a:p>
            <a:r>
              <a:rPr lang="en-US" dirty="0" smtClean="0"/>
              <a:t>Segmentation algorithm consistency</a:t>
            </a:r>
          </a:p>
          <a:p>
            <a:endParaRPr lang="en-US" dirty="0" smtClean="0"/>
          </a:p>
          <a:p>
            <a:r>
              <a:rPr lang="en-US" dirty="0" smtClean="0"/>
              <a:t>Correlation filter font inflexibility</a:t>
            </a:r>
          </a:p>
          <a:p>
            <a:endParaRPr lang="en-US" dirty="0" smtClean="0"/>
          </a:p>
          <a:p>
            <a:r>
              <a:rPr lang="en-US" dirty="0" smtClean="0"/>
              <a:t>Translation API difficulties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Android Platform</a:t>
            </a:r>
          </a:p>
          <a:p>
            <a:pPr lvl="1"/>
            <a:r>
              <a:rPr lang="en-US" dirty="0" smtClean="0"/>
              <a:t>OTSDF Filter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Android Server Client Model</a:t>
            </a:r>
          </a:p>
          <a:p>
            <a:pPr lvl="1"/>
            <a:r>
              <a:rPr lang="en-US" dirty="0" smtClean="0"/>
              <a:t>SVM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609600"/>
            <a:ext cx="7772400" cy="1362456"/>
          </a:xfrm>
        </p:spPr>
        <p:txBody>
          <a:bodyPr/>
          <a:lstStyle/>
          <a:p>
            <a:r>
              <a:rPr lang="en-US" dirty="0" smtClean="0"/>
              <a:t>Product Demo</a:t>
            </a:r>
            <a:endParaRPr lang="en-US" dirty="0"/>
          </a:p>
        </p:txBody>
      </p:sp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190500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Work Breakdown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838960"/>
          <a:ext cx="82296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Alex </a:t>
                      </a:r>
                      <a:r>
                        <a:rPr lang="en-US" dirty="0" err="1" smtClean="0"/>
                        <a:t>Baran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James</a:t>
                      </a:r>
                      <a:r>
                        <a:rPr lang="en-US" baseline="0" dirty="0" smtClean="0"/>
                        <a:t> Chun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Tom </a:t>
                      </a:r>
                      <a:r>
                        <a:rPr lang="en-US" dirty="0" err="1" smtClean="0"/>
                        <a:t>Keagle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Generated and Edited Documentation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Wrote Android App and Android Client Server Model in Java and 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Researched</a:t>
                      </a:r>
                      <a:r>
                        <a:rPr lang="en-US" baseline="0" dirty="0" smtClean="0"/>
                        <a:t> and Implemented MNIST Features script in </a:t>
                      </a:r>
                      <a:r>
                        <a:rPr lang="en-US" baseline="0" dirty="0" err="1" smtClean="0"/>
                        <a:t>Matlab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Implemented and</a:t>
                      </a:r>
                      <a:r>
                        <a:rPr lang="en-US" baseline="0" dirty="0" smtClean="0"/>
                        <a:t> Tested Correlation Filters in Matlab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Researched and tested features for use in SVM in 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Researched Translation</a:t>
                      </a:r>
                      <a:r>
                        <a:rPr lang="en-US" baseline="0" dirty="0" smtClean="0"/>
                        <a:t> API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Implemented and Tested SVM in 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Implemented and Tested Segmentation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Code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libSVM</a:t>
            </a:r>
            <a:r>
              <a:rPr lang="en-US" dirty="0" smtClean="0"/>
              <a:t> for multi-class SVM training and testing</a:t>
            </a:r>
          </a:p>
          <a:p>
            <a:endParaRPr lang="en-US" dirty="0" smtClean="0"/>
          </a:p>
          <a:p>
            <a:r>
              <a:rPr lang="en-US" dirty="0" smtClean="0"/>
              <a:t>Utilized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 err="1" smtClean="0"/>
              <a:t>Imgproc</a:t>
            </a:r>
            <a:r>
              <a:rPr lang="en-US" dirty="0" smtClean="0"/>
              <a:t> libraries</a:t>
            </a:r>
          </a:p>
          <a:p>
            <a:endParaRPr lang="en-US" dirty="0" smtClean="0"/>
          </a:p>
          <a:p>
            <a:r>
              <a:rPr lang="en-US" dirty="0" smtClean="0"/>
              <a:t>Wrote most of the basic algorithms, but used </a:t>
            </a:r>
            <a:r>
              <a:rPr lang="en-US" dirty="0" err="1" smtClean="0"/>
              <a:t>Matlab</a:t>
            </a:r>
            <a:r>
              <a:rPr lang="en-US" dirty="0" smtClean="0"/>
              <a:t> functions in production</a:t>
            </a:r>
          </a:p>
          <a:p>
            <a:endParaRPr lang="en-US" dirty="0" smtClean="0"/>
          </a:p>
          <a:p>
            <a:r>
              <a:rPr lang="en-US" dirty="0" smtClean="0"/>
              <a:t>Referred to </a:t>
            </a:r>
            <a:r>
              <a:rPr lang="en-US" dirty="0" err="1" smtClean="0"/>
              <a:t>Casasent</a:t>
            </a:r>
            <a:r>
              <a:rPr lang="en-US" dirty="0" smtClean="0"/>
              <a:t>, Kumar, and </a:t>
            </a:r>
            <a:r>
              <a:rPr lang="en-US" dirty="0" err="1" smtClean="0"/>
              <a:t>Mahalanobis</a:t>
            </a:r>
            <a:r>
              <a:rPr lang="en-US" dirty="0" smtClean="0"/>
              <a:t>’ MACE filters paper for correlation filter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48200"/>
            <a:ext cx="7772400" cy="1362456"/>
          </a:xfrm>
        </p:spPr>
        <p:txBody>
          <a:bodyPr/>
          <a:lstStyle/>
          <a:p>
            <a:pPr algn="ctr"/>
            <a:r>
              <a:rPr lang="en-US" sz="4000" dirty="0" smtClean="0"/>
              <a:t>Thank </a:t>
            </a:r>
            <a:r>
              <a:rPr lang="en-US" sz="4000" dirty="0" smtClean="0"/>
              <a:t>you for support and advice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Professor Tom Sullivan </a:t>
            </a:r>
            <a:br>
              <a:rPr lang="en-US" sz="4000" dirty="0" smtClean="0"/>
            </a:br>
            <a:r>
              <a:rPr lang="en-US" sz="4000" dirty="0" smtClean="0"/>
              <a:t>Professor </a:t>
            </a:r>
            <a:r>
              <a:rPr lang="en-US" sz="4000" dirty="0" err="1" smtClean="0"/>
              <a:t>Marios</a:t>
            </a:r>
            <a:r>
              <a:rPr lang="en-US" sz="4000" dirty="0" smtClean="0"/>
              <a:t> </a:t>
            </a:r>
            <a:r>
              <a:rPr lang="en-US" sz="4000" dirty="0" err="1" smtClean="0"/>
              <a:t>Savvides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Point TA </a:t>
            </a:r>
            <a:r>
              <a:rPr lang="en-US" sz="4000" dirty="0" err="1" smtClean="0"/>
              <a:t>Yogesh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Lab TAs</a:t>
            </a:r>
            <a:br>
              <a:rPr lang="en-US" sz="4000" dirty="0" smtClean="0"/>
            </a:br>
            <a:r>
              <a:rPr lang="en-US" sz="4000" dirty="0" smtClean="0"/>
              <a:t>Everyone in CIC 1308</a:t>
            </a:r>
            <a:br>
              <a:rPr lang="en-US" sz="4000" dirty="0" smtClean="0"/>
            </a:br>
            <a:r>
              <a:rPr lang="en-US" sz="4000" dirty="0" smtClean="0"/>
              <a:t>Classmates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7772400" cy="1362456"/>
          </a:xfrm>
        </p:spPr>
        <p:txBody>
          <a:bodyPr/>
          <a:lstStyle/>
          <a:p>
            <a:pPr algn="ctr"/>
            <a:r>
              <a:rPr lang="en-US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Platform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Cumbersome to iteratively develop 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Loading of android application (</a:t>
            </a:r>
            <a:r>
              <a:rPr lang="en-US" dirty="0" err="1" smtClean="0"/>
              <a:t>apk</a:t>
            </a:r>
            <a:r>
              <a:rPr lang="en-US" dirty="0" smtClean="0"/>
              <a:t> files) slow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Limited amount of memory</a:t>
            </a:r>
          </a:p>
          <a:p>
            <a:pPr lvl="2"/>
            <a:r>
              <a:rPr lang="en-US" dirty="0" smtClean="0"/>
              <a:t>Unable to handle &gt; 3 large bitmaps at a time (for debugging)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Processing speed is slow </a:t>
            </a:r>
          </a:p>
          <a:p>
            <a:pPr lvl="2"/>
            <a:r>
              <a:rPr lang="en-US" dirty="0" smtClean="0"/>
              <a:t>~14 seconds initially for pre-processing of images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Incomplete documentation for Java </a:t>
            </a:r>
            <a:r>
              <a:rPr lang="en-US" dirty="0" err="1" smtClean="0"/>
              <a:t>OpenCV</a:t>
            </a:r>
            <a:r>
              <a:rPr lang="en-US" dirty="0" smtClean="0"/>
              <a:t> functions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Development Workflow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42999" y="4223952"/>
            <a:ext cx="6936827" cy="2100648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43000" y="1905000"/>
            <a:ext cx="6934200" cy="2209800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669030" y="4840416"/>
            <a:ext cx="1868214" cy="1026984"/>
            <a:chOff x="4009868" y="838199"/>
            <a:chExt cx="1805940" cy="1117600"/>
          </a:xfrm>
        </p:grpSpPr>
        <p:sp>
          <p:nvSpPr>
            <p:cNvPr id="7" name="Rounded Rectangle 6"/>
            <p:cNvSpPr/>
            <p:nvPr/>
          </p:nvSpPr>
          <p:spPr>
            <a:xfrm>
              <a:off x="4009868" y="838199"/>
              <a:ext cx="1805940" cy="11176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4064425" y="892756"/>
              <a:ext cx="1696826" cy="10084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solidFill>
                    <a:schemeClr val="tx1"/>
                  </a:solidFill>
                </a:rPr>
                <a:t>OCR Engine</a:t>
              </a:r>
              <a:endParaRPr lang="en-US" sz="20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47801" y="5866198"/>
            <a:ext cx="295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Local Server / Computer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2" name="Diagram 11"/>
          <p:cNvGraphicFramePr/>
          <p:nvPr/>
        </p:nvGraphicFramePr>
        <p:xfrm>
          <a:off x="1905000" y="1828800"/>
          <a:ext cx="54864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1" name="Straight Arrow Connector 10"/>
          <p:cNvCxnSpPr>
            <a:stCxn id="7" idx="0"/>
          </p:cNvCxnSpPr>
          <p:nvPr/>
        </p:nvCxnSpPr>
        <p:spPr>
          <a:xfrm flipV="1">
            <a:off x="4603137" y="2971800"/>
            <a:ext cx="959463" cy="18686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3733800" y="2971800"/>
            <a:ext cx="869337" cy="191874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71600" y="19812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Android Platform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Server-Client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Enables rapid development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Easier for all team members to contribute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Processing speed is fast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Training, Simulations, Debugging can be done on the computer / server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Modular design enables quick iteration and testing with different OCR components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42744"/>
            <a:ext cx="7772400" cy="1362456"/>
          </a:xfrm>
        </p:spPr>
        <p:txBody>
          <a:bodyPr/>
          <a:lstStyle/>
          <a:p>
            <a:pPr algn="ctr"/>
            <a:r>
              <a:rPr lang="en-US" dirty="0" smtClean="0"/>
              <a:t>OCR Algorithm Overview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381000" y="381000"/>
          <a:ext cx="8534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481</TotalTime>
  <Words>1485</Words>
  <Application>Microsoft Office PowerPoint</Application>
  <PresentationFormat>On-screen Show (4:3)</PresentationFormat>
  <Paragraphs>587</Paragraphs>
  <Slides>49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Flow</vt:lpstr>
      <vt:lpstr>Spring 2012, 18-551</vt:lpstr>
      <vt:lpstr>Agenda</vt:lpstr>
      <vt:lpstr>Project Overview</vt:lpstr>
      <vt:lpstr>Proposed Android Application</vt:lpstr>
      <vt:lpstr>Android Platform </vt:lpstr>
      <vt:lpstr>Development Workflow</vt:lpstr>
      <vt:lpstr>Android Server-Client Model</vt:lpstr>
      <vt:lpstr>OCR Algorithm Overview</vt:lpstr>
      <vt:lpstr>Slide 9</vt:lpstr>
      <vt:lpstr>Considerations</vt:lpstr>
      <vt:lpstr>Pre-Processing / Segmentation</vt:lpstr>
      <vt:lpstr>Slide 12</vt:lpstr>
      <vt:lpstr>Dimension Reduction</vt:lpstr>
      <vt:lpstr>Slide 14</vt:lpstr>
      <vt:lpstr>MNIST Attributes</vt:lpstr>
      <vt:lpstr>Vertical / Horizontal Projections</vt:lpstr>
      <vt:lpstr>Zoning</vt:lpstr>
      <vt:lpstr>Elliptical Fourier Descriptors</vt:lpstr>
      <vt:lpstr>Filters (Gabor, Laplacian)</vt:lpstr>
      <vt:lpstr>Feature Selection / Extraction</vt:lpstr>
      <vt:lpstr>Slide 21</vt:lpstr>
      <vt:lpstr>Classification</vt:lpstr>
      <vt:lpstr>Slide 23</vt:lpstr>
      <vt:lpstr>Implementations </vt:lpstr>
      <vt:lpstr>Data: SVM</vt:lpstr>
      <vt:lpstr>Research &amp; Findings</vt:lpstr>
      <vt:lpstr>SVM: Future &amp; Summary</vt:lpstr>
      <vt:lpstr>Correlation Filters</vt:lpstr>
      <vt:lpstr>Data: Simple Correlation Filter</vt:lpstr>
      <vt:lpstr>Data: Simple Correlation Filter</vt:lpstr>
      <vt:lpstr>Data: ECP-SDF</vt:lpstr>
      <vt:lpstr>Data: ECP-SDF</vt:lpstr>
      <vt:lpstr>Data: MACE</vt:lpstr>
      <vt:lpstr>Data: MACE</vt:lpstr>
      <vt:lpstr>Data: OTSDF </vt:lpstr>
      <vt:lpstr>Data: OTSDF</vt:lpstr>
      <vt:lpstr>Data: Peak-Sidelobe Ratio (PSR)</vt:lpstr>
      <vt:lpstr>Research &amp; Findings: Accuracy</vt:lpstr>
      <vt:lpstr>R &amp; F: PSR</vt:lpstr>
      <vt:lpstr>Correlation Filters: Future</vt:lpstr>
      <vt:lpstr>Correlation Filters: Summary</vt:lpstr>
      <vt:lpstr>Translation</vt:lpstr>
      <vt:lpstr>Challenges Faced</vt:lpstr>
      <vt:lpstr>Final Product</vt:lpstr>
      <vt:lpstr>Product Demo</vt:lpstr>
      <vt:lpstr>Work Breakdown</vt:lpstr>
      <vt:lpstr>Code References</vt:lpstr>
      <vt:lpstr>Thank you for support and advice  Professor Tom Sullivan  Professor Marios Savvides Point TA Yogesh Lab TAs Everyone in CIC 1308 Classmates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</dc:creator>
  <cp:lastModifiedBy>James</cp:lastModifiedBy>
  <cp:revision>71</cp:revision>
  <dcterms:created xsi:type="dcterms:W3CDTF">2012-04-30T04:05:06Z</dcterms:created>
  <dcterms:modified xsi:type="dcterms:W3CDTF">2012-04-30T16:30:55Z</dcterms:modified>
</cp:coreProperties>
</file>